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305" r:id="rId6"/>
    <p:sldId id="287" r:id="rId7"/>
    <p:sldId id="292" r:id="rId8"/>
    <p:sldId id="261" r:id="rId9"/>
    <p:sldId id="289" r:id="rId10"/>
    <p:sldId id="288" r:id="rId11"/>
    <p:sldId id="265" r:id="rId12"/>
    <p:sldId id="290" r:id="rId13"/>
    <p:sldId id="304" r:id="rId14"/>
    <p:sldId id="291" r:id="rId15"/>
    <p:sldId id="272" r:id="rId16"/>
    <p:sldId id="294" r:id="rId17"/>
    <p:sldId id="277" r:id="rId18"/>
    <p:sldId id="295" r:id="rId19"/>
    <p:sldId id="271" r:id="rId20"/>
    <p:sldId id="298" r:id="rId21"/>
    <p:sldId id="299" r:id="rId22"/>
    <p:sldId id="301" r:id="rId23"/>
    <p:sldId id="300" r:id="rId24"/>
    <p:sldId id="296" r:id="rId25"/>
    <p:sldId id="273" r:id="rId26"/>
    <p:sldId id="278" r:id="rId27"/>
    <p:sldId id="293" r:id="rId28"/>
  </p:sldIdLst>
  <p:sldSz cx="9144000" cy="5143500" type="screen16x9"/>
  <p:notesSz cx="6858000" cy="9144000"/>
  <p:embeddedFontLs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Barlow Light" panose="020B0604020202020204" charset="0"/>
      <p:regular r:id="rId34"/>
      <p:bold r:id="rId35"/>
      <p:italic r:id="rId36"/>
      <p:boldItalic r:id="rId37"/>
    </p:embeddedFont>
    <p:embeddedFont>
      <p:font typeface="Barlow SemiBold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Montserrat" panose="020B0604020202020204" charset="0"/>
      <p:regular r:id="rId50"/>
      <p:bold r:id="rId51"/>
      <p:italic r:id="rId52"/>
      <p:boldItalic r:id="rId53"/>
    </p:embeddedFont>
    <p:embeddedFont>
      <p:font typeface="Raleway" panose="020B0604020202020204" charset="0"/>
      <p:regular r:id="rId54"/>
      <p:bold r:id="rId55"/>
      <p:italic r:id="rId56"/>
      <p:boldItalic r:id="rId57"/>
    </p:embeddedFont>
    <p:embeddedFont>
      <p:font typeface="Raleway Thin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134" dt="2021-02-18T02:45:01.098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26" autoAdjust="0"/>
  </p:normalViewPr>
  <p:slideViewPr>
    <p:cSldViewPr snapToGrid="0">
      <p:cViewPr varScale="1">
        <p:scale>
          <a:sx n="113" d="100"/>
          <a:sy n="113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8T02:48:28.874" v="6723" actId="1076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 modAnim">
        <pc:chgData name="Thao Hoang" userId="0e23db62feec2a5d" providerId="LiveId" clId="{3FBBEF04-9D5F-4ECB-BDEB-5AF90A52C1C7}" dt="2021-02-18T02:28:32.800" v="6362" actId="20577"/>
        <pc:sldMkLst>
          <pc:docMk/>
          <pc:sldMk cId="0" sldId="261"/>
        </pc:sldMkLst>
        <pc:spChg chg="add mod">
          <ac:chgData name="Thao Hoang" userId="0e23db62feec2a5d" providerId="LiveId" clId="{3FBBEF04-9D5F-4ECB-BDEB-5AF90A52C1C7}" dt="2021-02-18T02:23:22.404" v="6285" actId="1076"/>
          <ac:spMkLst>
            <pc:docMk/>
            <pc:sldMk cId="0" sldId="261"/>
            <ac:spMk id="2" creationId="{401E47C5-8EF9-4704-9209-3BF2CABAF113}"/>
          </ac:spMkLst>
        </pc:spChg>
        <pc:spChg chg="add mod">
          <ac:chgData name="Thao Hoang" userId="0e23db62feec2a5d" providerId="LiveId" clId="{3FBBEF04-9D5F-4ECB-BDEB-5AF90A52C1C7}" dt="2021-02-18T02:28:32.800" v="6362" actId="20577"/>
          <ac:spMkLst>
            <pc:docMk/>
            <pc:sldMk cId="0" sldId="261"/>
            <ac:spMk id="3" creationId="{7FD13EBF-E775-42E4-9EBE-ED8DA972E26E}"/>
          </ac:spMkLst>
        </pc:spChg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8T02:30:10.448" v="6380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8T02:30:10.448" v="6380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8T02:48:28.874" v="6723" actId="1076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2.061" v="6720" actId="1076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17.036" v="6721" actId="1076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07.662" v="6719" actId="1076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7:35.557" v="6716" actId="1076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2.452" v="6722" actId="1076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8T02:48:28.874" v="6723" actId="1076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 ord modAnim">
        <pc:chgData name="Thao Hoang" userId="0e23db62feec2a5d" providerId="LiveId" clId="{3FBBEF04-9D5F-4ECB-BDEB-5AF90A52C1C7}" dt="2021-02-18T02:17:23.479" v="62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8T02:29:43.844" v="6370" actId="164"/>
        <pc:sldMkLst>
          <pc:docMk/>
          <pc:sldMk cId="1092614026" sldId="288"/>
        </pc:sldMkLst>
        <pc:spChg chg="add mod ord">
          <ac:chgData name="Thao Hoang" userId="0e23db62feec2a5d" providerId="LiveId" clId="{3FBBEF04-9D5F-4ECB-BDEB-5AF90A52C1C7}" dt="2021-02-18T02:29:43.844" v="6370" actId="164"/>
          <ac:spMkLst>
            <pc:docMk/>
            <pc:sldMk cId="1092614026" sldId="288"/>
            <ac:spMk id="2" creationId="{9197AE2F-DC91-45A6-9487-A9F73593EDE9}"/>
          </ac:spMkLst>
        </pc:spChg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grpChg chg="add mod">
          <ac:chgData name="Thao Hoang" userId="0e23db62feec2a5d" providerId="LiveId" clId="{3FBBEF04-9D5F-4ECB-BDEB-5AF90A52C1C7}" dt="2021-02-18T02:29:43.844" v="6370" actId="164"/>
          <ac:grpSpMkLst>
            <pc:docMk/>
            <pc:sldMk cId="1092614026" sldId="288"/>
            <ac:grpSpMk id="3" creationId="{5BC5FDD6-8BB8-4930-B127-7AB3E8154E04}"/>
          </ac:grpSpMkLst>
        </pc:grpChg>
        <pc:picChg chg="add mod ord">
          <ac:chgData name="Thao Hoang" userId="0e23db62feec2a5d" providerId="LiveId" clId="{3FBBEF04-9D5F-4ECB-BDEB-5AF90A52C1C7}" dt="2021-02-18T02:29:43.844" v="6370" actId="164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modSp add mod">
        <pc:chgData name="Thao Hoang" userId="0e23db62feec2a5d" providerId="LiveId" clId="{3FBBEF04-9D5F-4ECB-BDEB-5AF90A52C1C7}" dt="2021-02-18T02:36:31.474" v="6626" actId="20577"/>
        <pc:sldMkLst>
          <pc:docMk/>
          <pc:sldMk cId="195707369" sldId="292"/>
        </pc:sldMkLst>
        <pc:spChg chg="mod">
          <ac:chgData name="Thao Hoang" userId="0e23db62feec2a5d" providerId="LiveId" clId="{3FBBEF04-9D5F-4ECB-BDEB-5AF90A52C1C7}" dt="2021-02-18T02:36:31.474" v="6626" actId="20577"/>
          <ac:spMkLst>
            <pc:docMk/>
            <pc:sldMk cId="195707369" sldId="292"/>
            <ac:spMk id="3" creationId="{5B4C4001-629E-4272-9992-28BCC66AA423}"/>
          </ac:spMkLst>
        </pc:spChg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">
        <pc:chgData name="Thao Hoang" userId="0e23db62feec2a5d" providerId="LiveId" clId="{3FBBEF04-9D5F-4ECB-BDEB-5AF90A52C1C7}" dt="2021-02-18T01:33:11.906" v="6196" actId="120"/>
        <pc:sldMkLst>
          <pc:docMk/>
          <pc:sldMk cId="505474391" sldId="293"/>
        </pc:sldMkLst>
        <pc:spChg chg="del">
          <ac:chgData name="Thao Hoang" userId="0e23db62feec2a5d" providerId="LiveId" clId="{3FBBEF04-9D5F-4ECB-BDEB-5AF90A52C1C7}" dt="2021-02-18T01:32:30.302" v="6185" actId="478"/>
          <ac:spMkLst>
            <pc:docMk/>
            <pc:sldMk cId="505474391" sldId="293"/>
            <ac:spMk id="2213" creationId="{00000000-0000-0000-0000-000000000000}"/>
          </ac:spMkLst>
        </pc:spChg>
        <pc:graphicFrameChg chg="add mod modGraphic">
          <ac:chgData name="Thao Hoang" userId="0e23db62feec2a5d" providerId="LiveId" clId="{3FBBEF04-9D5F-4ECB-BDEB-5AF90A52C1C7}" dt="2021-02-18T01:33:11.906" v="6196" actId="120"/>
          <ac:graphicFrameMkLst>
            <pc:docMk/>
            <pc:sldMk cId="505474391" sldId="293"/>
            <ac:graphicFrameMk id="2" creationId="{D3BBC783-F14A-4332-A7D3-7ADFA272BA88}"/>
          </ac:graphicFrameMkLst>
        </pc:graphicFrame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del mod">
        <pc:chgData name="Thao Hoang" userId="0e23db62feec2a5d" providerId="LiveId" clId="{3FBBEF04-9D5F-4ECB-BDEB-5AF90A52C1C7}" dt="2021-02-18T01:28:11.625" v="6170" actId="47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8T02:35:13.138" v="6521" actId="1036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8T02:35:00.232" v="6502" actId="6549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8T02:33:20.672" v="6446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8T02:33:30.590" v="6447" actId="1076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 ord">
        <pc:chgData name="Thao Hoang" userId="0e23db62feec2a5d" providerId="LiveId" clId="{3FBBEF04-9D5F-4ECB-BDEB-5AF90A52C1C7}" dt="2021-02-18T01:26:12.616" v="6168" actId="47"/>
        <pc:sldMkLst>
          <pc:docMk/>
          <pc:sldMk cId="2634324853" sldId="302"/>
        </pc:sldMkLst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Chg chg="modSp add del mod">
        <pc:chgData name="Thao Hoang" userId="0e23db62feec2a5d" providerId="LiveId" clId="{3FBBEF04-9D5F-4ECB-BDEB-5AF90A52C1C7}" dt="2021-02-18T01:26:37.351" v="6169" actId="20577"/>
        <pc:sldMkLst>
          <pc:docMk/>
          <pc:sldMk cId="2324945688" sldId="303"/>
        </pc:sldMkLst>
        <pc:spChg chg="mod">
          <ac:chgData name="Thao Hoang" userId="0e23db62feec2a5d" providerId="LiveId" clId="{3FBBEF04-9D5F-4ECB-BDEB-5AF90A52C1C7}" dt="2021-02-18T01:26:37.351" v="6169" actId="20577"/>
          <ac:spMkLst>
            <pc:docMk/>
            <pc:sldMk cId="2324945688" sldId="303"/>
            <ac:spMk id="2" creationId="{DDB62598-AB5E-4C9C-BC42-71BACA199907}"/>
          </ac:spMkLst>
        </pc:spChg>
        <pc:spChg chg="mod">
          <ac:chgData name="Thao Hoang" userId="0e23db62feec2a5d" providerId="LiveId" clId="{3FBBEF04-9D5F-4ECB-BDEB-5AF90A52C1C7}" dt="2021-02-18T01:26:08.221" v="6167" actId="27636"/>
          <ac:spMkLst>
            <pc:docMk/>
            <pc:sldMk cId="2324945688" sldId="303"/>
            <ac:spMk id="3" creationId="{4979AB39-2496-4379-8A0F-E00374E66B80}"/>
          </ac:spMkLst>
        </pc:spChg>
      </pc:sldChg>
      <pc:sldChg chg="addSp delSp modSp add mod modClrScheme modAnim chgLayout">
        <pc:chgData name="Thao Hoang" userId="0e23db62feec2a5d" providerId="LiveId" clId="{3FBBEF04-9D5F-4ECB-BDEB-5AF90A52C1C7}" dt="2021-02-18T02:45:47.810" v="6709" actId="14100"/>
        <pc:sldMkLst>
          <pc:docMk/>
          <pc:sldMk cId="2310393300" sldId="304"/>
        </pc:sldMkLst>
        <pc:spChg chg="add del mod ord">
          <ac:chgData name="Thao Hoang" userId="0e23db62feec2a5d" providerId="LiveId" clId="{3FBBEF04-9D5F-4ECB-BDEB-5AF90A52C1C7}" dt="2021-02-18T02:42:01.096" v="6632" actId="478"/>
          <ac:spMkLst>
            <pc:docMk/>
            <pc:sldMk cId="2310393300" sldId="304"/>
            <ac:spMk id="2" creationId="{6BDE1861-02DF-4155-BD60-0EB37A4998BF}"/>
          </ac:spMkLst>
        </pc:spChg>
        <pc:spChg chg="del">
          <ac:chgData name="Thao Hoang" userId="0e23db62feec2a5d" providerId="LiveId" clId="{3FBBEF04-9D5F-4ECB-BDEB-5AF90A52C1C7}" dt="2021-02-18T02:14:25.138" v="6206" actId="478"/>
          <ac:spMkLst>
            <pc:docMk/>
            <pc:sldMk cId="2310393300" sldId="304"/>
            <ac:spMk id="3" creationId="{458A2F9D-7EF0-47C9-8717-57997AC2B44D}"/>
          </ac:spMkLst>
        </pc:spChg>
        <pc:spChg chg="add del mod">
          <ac:chgData name="Thao Hoang" userId="0e23db62feec2a5d" providerId="LiveId" clId="{3FBBEF04-9D5F-4ECB-BDEB-5AF90A52C1C7}" dt="2021-02-18T02:14:26.727" v="6207" actId="478"/>
          <ac:spMkLst>
            <pc:docMk/>
            <pc:sldMk cId="2310393300" sldId="304"/>
            <ac:spMk id="4" creationId="{126C3872-B348-433A-AF7F-6E41A0D31EEE}"/>
          </ac:spMkLst>
        </pc:spChg>
        <pc:spChg chg="add mod">
          <ac:chgData name="Thao Hoang" userId="0e23db62feec2a5d" providerId="LiveId" clId="{3FBBEF04-9D5F-4ECB-BDEB-5AF90A52C1C7}" dt="2021-02-18T02:45:47.810" v="6709" actId="14100"/>
          <ac:spMkLst>
            <pc:docMk/>
            <pc:sldMk cId="2310393300" sldId="304"/>
            <ac:spMk id="4" creationId="{532CDF93-834D-4193-9970-FCE1DCC7684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0" creationId="{CFF7ED41-45D9-4499-8E1C-83BDC454DE3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1" creationId="{0EFF325E-FBF2-4B65-8FD6-3AD25F8DD2D6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2" creationId="{02A21D05-4096-470E-A575-068EABC933F8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3" creationId="{5417F13B-3E36-41F7-A97C-ADB31016094F}"/>
          </ac:spMkLst>
        </pc:spChg>
        <pc:spChg chg="mod ord">
          <ac:chgData name="Thao Hoang" userId="0e23db62feec2a5d" providerId="LiveId" clId="{3FBBEF04-9D5F-4ECB-BDEB-5AF90A52C1C7}" dt="2021-02-18T02:45:13.612" v="6703" actId="1076"/>
          <ac:spMkLst>
            <pc:docMk/>
            <pc:sldMk cId="2310393300" sldId="304"/>
            <ac:spMk id="1006" creationId="{00000000-0000-0000-0000-000000000000}"/>
          </ac:spMkLst>
        </pc:spChg>
        <pc:spChg chg="mod ord">
          <ac:chgData name="Thao Hoang" userId="0e23db62feec2a5d" providerId="LiveId" clId="{3FBBEF04-9D5F-4ECB-BDEB-5AF90A52C1C7}" dt="2021-02-18T02:41:41.835" v="6627" actId="700"/>
          <ac:spMkLst>
            <pc:docMk/>
            <pc:sldMk cId="2310393300" sldId="304"/>
            <ac:spMk id="1009" creationId="{00000000-0000-0000-0000-000000000000}"/>
          </ac:spMkLst>
        </pc:s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3" creationId="{192AB5B6-2C8E-4E56-8A8C-E160D2E3D314}"/>
          </ac:grpSpMkLst>
        </pc:grpChg>
        <pc:grpChg chg="add mod">
          <ac:chgData name="Thao Hoang" userId="0e23db62feec2a5d" providerId="LiveId" clId="{3FBBEF04-9D5F-4ECB-BDEB-5AF90A52C1C7}" dt="2021-02-18T02:45:01.097" v="6702" actId="164"/>
          <ac:grpSpMkLst>
            <pc:docMk/>
            <pc:sldMk cId="2310393300" sldId="304"/>
            <ac:grpSpMk id="9" creationId="{D3D64C54-7F90-4380-AF4C-113FF61E1943}"/>
          </ac:grpSpMkLst>
        </pc:grpChg>
        <pc:picChg chg="del">
          <ac:chgData name="Thao Hoang" userId="0e23db62feec2a5d" providerId="LiveId" clId="{3FBBEF04-9D5F-4ECB-BDEB-5AF90A52C1C7}" dt="2021-02-18T02:14:22.037" v="6205" actId="478"/>
          <ac:picMkLst>
            <pc:docMk/>
            <pc:sldMk cId="2310393300" sldId="304"/>
            <ac:picMk id="8" creationId="{4166A587-82EE-4D7E-999F-D497863AAE1C}"/>
          </ac:picMkLst>
        </pc:picChg>
        <pc:picChg chg="add mod">
          <ac:chgData name="Thao Hoang" userId="0e23db62feec2a5d" providerId="LiveId" clId="{3FBBEF04-9D5F-4ECB-BDEB-5AF90A52C1C7}" dt="2021-02-18T02:45:01.097" v="6702" actId="164"/>
          <ac:picMkLst>
            <pc:docMk/>
            <pc:sldMk cId="2310393300" sldId="304"/>
            <ac:picMk id="14" creationId="{BB363BE6-6A7D-4FB7-BE66-E701DF3C5CFD}"/>
          </ac:picMkLst>
        </pc:picChg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81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7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32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4E0F9A-7FDE-4059-9CB1-9CD7A969DBF0}"/>
              </a:ext>
            </a:extLst>
          </p:cNvPr>
          <p:cNvSpPr txBox="1">
            <a:spLocks/>
          </p:cNvSpPr>
          <p:nvPr/>
        </p:nvSpPr>
        <p:spPr>
          <a:xfrm>
            <a:off x="457199" y="1351801"/>
            <a:ext cx="2151889" cy="141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Relational database: Elephant SQL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ERD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1" y="3235090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C5FDD6-8BB8-4930-B127-7AB3E8154E04}"/>
              </a:ext>
            </a:extLst>
          </p:cNvPr>
          <p:cNvGrpSpPr/>
          <p:nvPr/>
        </p:nvGrpSpPr>
        <p:grpSpPr>
          <a:xfrm>
            <a:off x="2962656" y="184946"/>
            <a:ext cx="5992923" cy="4716238"/>
            <a:chOff x="2962656" y="184946"/>
            <a:chExt cx="5992923" cy="4716238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CCCD3D14-9E36-4F15-8AC2-EBD730ADF68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962656" y="184946"/>
              <a:ext cx="5992923" cy="471623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97AE2F-DC91-45A6-9487-A9F73593EDE9}"/>
                </a:ext>
              </a:extLst>
            </p:cNvPr>
            <p:cNvSpPr/>
            <p:nvPr/>
          </p:nvSpPr>
          <p:spPr>
            <a:xfrm>
              <a:off x="7169285" y="242316"/>
              <a:ext cx="1245141" cy="175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loaded</a:t>
            </a:r>
            <a:br>
              <a:rPr lang="en" sz="2000" dirty="0"/>
            </a:br>
            <a:r>
              <a:rPr lang="en" sz="2000" dirty="0"/>
              <a:t>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06" y="1531407"/>
            <a:ext cx="2232946" cy="2640900"/>
          </a:xfrm>
        </p:spPr>
        <p:txBody>
          <a:bodyPr/>
          <a:lstStyle/>
          <a:p>
            <a:r>
              <a:rPr lang="en-CA" sz="1600" dirty="0"/>
              <a:t>Six relational tables in the Elephant SQL Database</a:t>
            </a:r>
          </a:p>
          <a:p>
            <a:endParaRPr lang="en-CA" sz="1600" dirty="0"/>
          </a:p>
          <a:p>
            <a:r>
              <a:rPr lang="en-CA" sz="1600" dirty="0"/>
              <a:t>Each with unique key for merging purposes during querying process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28900" y="153681"/>
            <a:ext cx="6515100" cy="48255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228;p37">
            <a:extLst>
              <a:ext uri="{FF2B5EF4-FFF2-40B4-BE49-F238E27FC236}">
                <a16:creationId xmlns:a16="http://schemas.microsoft.com/office/drawing/2014/main" id="{6037C167-166C-4129-87AE-A5D45DBF7C44}"/>
              </a:ext>
            </a:extLst>
          </p:cNvPr>
          <p:cNvGrpSpPr/>
          <p:nvPr/>
        </p:nvGrpSpPr>
        <p:grpSpPr>
          <a:xfrm>
            <a:off x="6067508" y="1247530"/>
            <a:ext cx="2781112" cy="2885291"/>
            <a:chOff x="2012475" y="393272"/>
            <a:chExt cx="4440240" cy="4609126"/>
          </a:xfrm>
        </p:grpSpPr>
        <p:sp>
          <p:nvSpPr>
            <p:cNvPr id="112" name="Google Shape;2229;p37">
              <a:extLst>
                <a:ext uri="{FF2B5EF4-FFF2-40B4-BE49-F238E27FC236}">
                  <a16:creationId xmlns:a16="http://schemas.microsoft.com/office/drawing/2014/main" id="{B1B80B97-A2ED-4BA0-BA1F-3D18DB683235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230;p37">
              <a:extLst>
                <a:ext uri="{FF2B5EF4-FFF2-40B4-BE49-F238E27FC236}">
                  <a16:creationId xmlns:a16="http://schemas.microsoft.com/office/drawing/2014/main" id="{E03BADCE-7294-4FA8-A744-33DFFE4C6B3D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231;p37">
              <a:extLst>
                <a:ext uri="{FF2B5EF4-FFF2-40B4-BE49-F238E27FC236}">
                  <a16:creationId xmlns:a16="http://schemas.microsoft.com/office/drawing/2014/main" id="{CDBE5135-81F0-43DF-88A5-6DEA0D98FDC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232;p37">
              <a:extLst>
                <a:ext uri="{FF2B5EF4-FFF2-40B4-BE49-F238E27FC236}">
                  <a16:creationId xmlns:a16="http://schemas.microsoft.com/office/drawing/2014/main" id="{658B3257-7874-42BD-AAAB-2DC196AAC97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233;p37">
              <a:extLst>
                <a:ext uri="{FF2B5EF4-FFF2-40B4-BE49-F238E27FC236}">
                  <a16:creationId xmlns:a16="http://schemas.microsoft.com/office/drawing/2014/main" id="{26EB7DCD-024B-485D-A610-99BFA3EAAD8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234;p37">
              <a:extLst>
                <a:ext uri="{FF2B5EF4-FFF2-40B4-BE49-F238E27FC236}">
                  <a16:creationId xmlns:a16="http://schemas.microsoft.com/office/drawing/2014/main" id="{317019B4-3499-4914-BD66-E59CD3A0CCC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235;p37">
              <a:extLst>
                <a:ext uri="{FF2B5EF4-FFF2-40B4-BE49-F238E27FC236}">
                  <a16:creationId xmlns:a16="http://schemas.microsoft.com/office/drawing/2014/main" id="{8B546D36-1017-4F40-AB79-C4707D9F543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236;p37">
              <a:extLst>
                <a:ext uri="{FF2B5EF4-FFF2-40B4-BE49-F238E27FC236}">
                  <a16:creationId xmlns:a16="http://schemas.microsoft.com/office/drawing/2014/main" id="{920F296C-C931-40A7-87D5-4DD5F0D25CC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237;p37">
              <a:extLst>
                <a:ext uri="{FF2B5EF4-FFF2-40B4-BE49-F238E27FC236}">
                  <a16:creationId xmlns:a16="http://schemas.microsoft.com/office/drawing/2014/main" id="{5959ABFB-3578-4154-9E67-47BC2C48CBE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238;p37">
              <a:extLst>
                <a:ext uri="{FF2B5EF4-FFF2-40B4-BE49-F238E27FC236}">
                  <a16:creationId xmlns:a16="http://schemas.microsoft.com/office/drawing/2014/main" id="{ACBBBE1B-0054-490C-9E2B-8C1A1C63205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239;p37">
              <a:extLst>
                <a:ext uri="{FF2B5EF4-FFF2-40B4-BE49-F238E27FC236}">
                  <a16:creationId xmlns:a16="http://schemas.microsoft.com/office/drawing/2014/main" id="{8A931E80-D237-48D3-956F-82E9C4FFA82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240;p37">
              <a:extLst>
                <a:ext uri="{FF2B5EF4-FFF2-40B4-BE49-F238E27FC236}">
                  <a16:creationId xmlns:a16="http://schemas.microsoft.com/office/drawing/2014/main" id="{C91AAAD9-E219-4D89-AB6E-16D68FCBAC1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241;p37">
              <a:extLst>
                <a:ext uri="{FF2B5EF4-FFF2-40B4-BE49-F238E27FC236}">
                  <a16:creationId xmlns:a16="http://schemas.microsoft.com/office/drawing/2014/main" id="{A2C6FCC3-EDF0-4396-AD21-7B307B33F08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242;p37">
              <a:extLst>
                <a:ext uri="{FF2B5EF4-FFF2-40B4-BE49-F238E27FC236}">
                  <a16:creationId xmlns:a16="http://schemas.microsoft.com/office/drawing/2014/main" id="{C19CB2CC-FE45-4676-82C1-6B2A7EF1CFB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243;p37">
              <a:extLst>
                <a:ext uri="{FF2B5EF4-FFF2-40B4-BE49-F238E27FC236}">
                  <a16:creationId xmlns:a16="http://schemas.microsoft.com/office/drawing/2014/main" id="{A8F07537-2097-47C6-B217-D8D4FD5ECC5E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244;p37">
              <a:extLst>
                <a:ext uri="{FF2B5EF4-FFF2-40B4-BE49-F238E27FC236}">
                  <a16:creationId xmlns:a16="http://schemas.microsoft.com/office/drawing/2014/main" id="{E849ED61-07C5-4EA4-879E-6C3AF5F860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245;p37">
              <a:extLst>
                <a:ext uri="{FF2B5EF4-FFF2-40B4-BE49-F238E27FC236}">
                  <a16:creationId xmlns:a16="http://schemas.microsoft.com/office/drawing/2014/main" id="{395659EB-49AF-4CDF-9249-1AA738B8A2D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246;p37">
              <a:extLst>
                <a:ext uri="{FF2B5EF4-FFF2-40B4-BE49-F238E27FC236}">
                  <a16:creationId xmlns:a16="http://schemas.microsoft.com/office/drawing/2014/main" id="{CF19550E-D147-47E1-8B25-A6A44F769C1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247;p37">
              <a:extLst>
                <a:ext uri="{FF2B5EF4-FFF2-40B4-BE49-F238E27FC236}">
                  <a16:creationId xmlns:a16="http://schemas.microsoft.com/office/drawing/2014/main" id="{CD1BCD5B-6892-4E27-9FAB-667140D90B7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248;p37">
              <a:extLst>
                <a:ext uri="{FF2B5EF4-FFF2-40B4-BE49-F238E27FC236}">
                  <a16:creationId xmlns:a16="http://schemas.microsoft.com/office/drawing/2014/main" id="{B0C18CC1-1A3B-4E3D-9B16-F0A8FAAC835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249;p37">
              <a:extLst>
                <a:ext uri="{FF2B5EF4-FFF2-40B4-BE49-F238E27FC236}">
                  <a16:creationId xmlns:a16="http://schemas.microsoft.com/office/drawing/2014/main" id="{1D337DE0-564F-4BDB-AD14-5DFBC80819C7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250;p37">
              <a:extLst>
                <a:ext uri="{FF2B5EF4-FFF2-40B4-BE49-F238E27FC236}">
                  <a16:creationId xmlns:a16="http://schemas.microsoft.com/office/drawing/2014/main" id="{EFABBAFB-14DA-4D1C-8FEE-F1266CB636D1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251;p37">
              <a:extLst>
                <a:ext uri="{FF2B5EF4-FFF2-40B4-BE49-F238E27FC236}">
                  <a16:creationId xmlns:a16="http://schemas.microsoft.com/office/drawing/2014/main" id="{D25D8A53-D21C-4FDA-92B2-45396F6744D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252;p37">
              <a:extLst>
                <a:ext uri="{FF2B5EF4-FFF2-40B4-BE49-F238E27FC236}">
                  <a16:creationId xmlns:a16="http://schemas.microsoft.com/office/drawing/2014/main" id="{A418440D-5D03-44F1-9A1E-2AFD7688709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253;p37">
              <a:extLst>
                <a:ext uri="{FF2B5EF4-FFF2-40B4-BE49-F238E27FC236}">
                  <a16:creationId xmlns:a16="http://schemas.microsoft.com/office/drawing/2014/main" id="{5B2172DA-0E63-4DF4-9B98-92D73E2E0C7F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254;p37">
              <a:extLst>
                <a:ext uri="{FF2B5EF4-FFF2-40B4-BE49-F238E27FC236}">
                  <a16:creationId xmlns:a16="http://schemas.microsoft.com/office/drawing/2014/main" id="{7466F837-E034-42A0-BA6A-2C644B1985B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255;p37">
              <a:extLst>
                <a:ext uri="{FF2B5EF4-FFF2-40B4-BE49-F238E27FC236}">
                  <a16:creationId xmlns:a16="http://schemas.microsoft.com/office/drawing/2014/main" id="{031F4A75-20EE-413A-9DF6-D3869AB421A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256;p37">
              <a:extLst>
                <a:ext uri="{FF2B5EF4-FFF2-40B4-BE49-F238E27FC236}">
                  <a16:creationId xmlns:a16="http://schemas.microsoft.com/office/drawing/2014/main" id="{DF62D480-0606-4ACD-963C-666E54F8EC9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257;p37">
              <a:extLst>
                <a:ext uri="{FF2B5EF4-FFF2-40B4-BE49-F238E27FC236}">
                  <a16:creationId xmlns:a16="http://schemas.microsoft.com/office/drawing/2014/main" id="{7BFA5453-AF7D-44EE-A8B3-4AE280F34CC5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258;p37">
              <a:extLst>
                <a:ext uri="{FF2B5EF4-FFF2-40B4-BE49-F238E27FC236}">
                  <a16:creationId xmlns:a16="http://schemas.microsoft.com/office/drawing/2014/main" id="{8076186D-EDAD-497E-9B84-1ACAA56BFC2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259;p37">
              <a:extLst>
                <a:ext uri="{FF2B5EF4-FFF2-40B4-BE49-F238E27FC236}">
                  <a16:creationId xmlns:a16="http://schemas.microsoft.com/office/drawing/2014/main" id="{A89DF904-8CC6-442A-B5CD-AC7E3B2B6D6D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260;p37">
              <a:extLst>
                <a:ext uri="{FF2B5EF4-FFF2-40B4-BE49-F238E27FC236}">
                  <a16:creationId xmlns:a16="http://schemas.microsoft.com/office/drawing/2014/main" id="{E81F8E62-8DE8-4F75-9DC7-66F9BCDFD0B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261;p37">
              <a:extLst>
                <a:ext uri="{FF2B5EF4-FFF2-40B4-BE49-F238E27FC236}">
                  <a16:creationId xmlns:a16="http://schemas.microsoft.com/office/drawing/2014/main" id="{DC8CD451-17EF-4959-9487-2E8403CA3DF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262;p37">
              <a:extLst>
                <a:ext uri="{FF2B5EF4-FFF2-40B4-BE49-F238E27FC236}">
                  <a16:creationId xmlns:a16="http://schemas.microsoft.com/office/drawing/2014/main" id="{76A3D4CB-7CBF-4AAA-B251-F71BEEE47C6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263;p37">
              <a:extLst>
                <a:ext uri="{FF2B5EF4-FFF2-40B4-BE49-F238E27FC236}">
                  <a16:creationId xmlns:a16="http://schemas.microsoft.com/office/drawing/2014/main" id="{438D8FDC-5D15-4D55-A7A6-2480A759566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264;p37">
              <a:extLst>
                <a:ext uri="{FF2B5EF4-FFF2-40B4-BE49-F238E27FC236}">
                  <a16:creationId xmlns:a16="http://schemas.microsoft.com/office/drawing/2014/main" id="{3062738C-657B-4813-9BF5-A7DFFB8B70A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265;p37">
              <a:extLst>
                <a:ext uri="{FF2B5EF4-FFF2-40B4-BE49-F238E27FC236}">
                  <a16:creationId xmlns:a16="http://schemas.microsoft.com/office/drawing/2014/main" id="{DCE6B8A0-592B-4CEF-AE8B-91F75DB759E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266;p37">
              <a:extLst>
                <a:ext uri="{FF2B5EF4-FFF2-40B4-BE49-F238E27FC236}">
                  <a16:creationId xmlns:a16="http://schemas.microsoft.com/office/drawing/2014/main" id="{713E5AFF-4BBE-4FA6-98C1-0482EF45327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267;p37">
              <a:extLst>
                <a:ext uri="{FF2B5EF4-FFF2-40B4-BE49-F238E27FC236}">
                  <a16:creationId xmlns:a16="http://schemas.microsoft.com/office/drawing/2014/main" id="{444ED3AB-C475-459A-AC3C-84615ACADE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268;p37">
              <a:extLst>
                <a:ext uri="{FF2B5EF4-FFF2-40B4-BE49-F238E27FC236}">
                  <a16:creationId xmlns:a16="http://schemas.microsoft.com/office/drawing/2014/main" id="{32CE7E8F-E02F-409D-A1C0-AC90F6D7AFA8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269;p37">
              <a:extLst>
                <a:ext uri="{FF2B5EF4-FFF2-40B4-BE49-F238E27FC236}">
                  <a16:creationId xmlns:a16="http://schemas.microsoft.com/office/drawing/2014/main" id="{AABFC080-9DD1-4782-B15D-5219B3DE1110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270;p37">
              <a:extLst>
                <a:ext uri="{FF2B5EF4-FFF2-40B4-BE49-F238E27FC236}">
                  <a16:creationId xmlns:a16="http://schemas.microsoft.com/office/drawing/2014/main" id="{0D1501D3-5987-45EE-AD09-E4D6A3428D3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271;p37">
              <a:extLst>
                <a:ext uri="{FF2B5EF4-FFF2-40B4-BE49-F238E27FC236}">
                  <a16:creationId xmlns:a16="http://schemas.microsoft.com/office/drawing/2014/main" id="{ACF24C5C-A9A3-49E4-86E7-D4050F29CEA8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272;p37">
              <a:extLst>
                <a:ext uri="{FF2B5EF4-FFF2-40B4-BE49-F238E27FC236}">
                  <a16:creationId xmlns:a16="http://schemas.microsoft.com/office/drawing/2014/main" id="{C23A20CB-1401-4E31-B7C5-928A43B6712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273;p37">
              <a:extLst>
                <a:ext uri="{FF2B5EF4-FFF2-40B4-BE49-F238E27FC236}">
                  <a16:creationId xmlns:a16="http://schemas.microsoft.com/office/drawing/2014/main" id="{825AF024-E16F-40FE-8391-A8433A7DAD1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274;p37">
              <a:extLst>
                <a:ext uri="{FF2B5EF4-FFF2-40B4-BE49-F238E27FC236}">
                  <a16:creationId xmlns:a16="http://schemas.microsoft.com/office/drawing/2014/main" id="{7FB4D1F4-459F-4F15-A590-F3672E9BA2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275;p37">
              <a:extLst>
                <a:ext uri="{FF2B5EF4-FFF2-40B4-BE49-F238E27FC236}">
                  <a16:creationId xmlns:a16="http://schemas.microsoft.com/office/drawing/2014/main" id="{F1949264-1B5B-4A5E-8DBD-BCAB3E5657F2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276;p37">
              <a:extLst>
                <a:ext uri="{FF2B5EF4-FFF2-40B4-BE49-F238E27FC236}">
                  <a16:creationId xmlns:a16="http://schemas.microsoft.com/office/drawing/2014/main" id="{B5B61DA5-9CE5-497E-BDA8-F9A48E9D34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277;p37">
              <a:extLst>
                <a:ext uri="{FF2B5EF4-FFF2-40B4-BE49-F238E27FC236}">
                  <a16:creationId xmlns:a16="http://schemas.microsoft.com/office/drawing/2014/main" id="{0E8F32E9-5A65-47E7-B0DB-05BDDF2C7A8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278;p37">
              <a:extLst>
                <a:ext uri="{FF2B5EF4-FFF2-40B4-BE49-F238E27FC236}">
                  <a16:creationId xmlns:a16="http://schemas.microsoft.com/office/drawing/2014/main" id="{D46F6FCD-658F-4F44-BD91-515A7066A6C7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279;p37">
              <a:extLst>
                <a:ext uri="{FF2B5EF4-FFF2-40B4-BE49-F238E27FC236}">
                  <a16:creationId xmlns:a16="http://schemas.microsoft.com/office/drawing/2014/main" id="{C014659A-CA77-4E3B-A017-F5F8A245C486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280;p37">
              <a:extLst>
                <a:ext uri="{FF2B5EF4-FFF2-40B4-BE49-F238E27FC236}">
                  <a16:creationId xmlns:a16="http://schemas.microsoft.com/office/drawing/2014/main" id="{D4D00B85-E3DA-426B-9AE2-27A58BCA02D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281;p37">
              <a:extLst>
                <a:ext uri="{FF2B5EF4-FFF2-40B4-BE49-F238E27FC236}">
                  <a16:creationId xmlns:a16="http://schemas.microsoft.com/office/drawing/2014/main" id="{F0754CA7-C613-4F04-81C1-A529B9E4FF8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282;p37">
              <a:extLst>
                <a:ext uri="{FF2B5EF4-FFF2-40B4-BE49-F238E27FC236}">
                  <a16:creationId xmlns:a16="http://schemas.microsoft.com/office/drawing/2014/main" id="{5B310CC8-1926-42AF-BD41-EF9F041A145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283;p37">
              <a:extLst>
                <a:ext uri="{FF2B5EF4-FFF2-40B4-BE49-F238E27FC236}">
                  <a16:creationId xmlns:a16="http://schemas.microsoft.com/office/drawing/2014/main" id="{B75D4832-07B6-4A19-B616-CB36123B9ED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284;p37">
              <a:extLst>
                <a:ext uri="{FF2B5EF4-FFF2-40B4-BE49-F238E27FC236}">
                  <a16:creationId xmlns:a16="http://schemas.microsoft.com/office/drawing/2014/main" id="{F525BFA3-1FC0-495E-A7EA-B8D93B0BFF94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285;p37">
              <a:extLst>
                <a:ext uri="{FF2B5EF4-FFF2-40B4-BE49-F238E27FC236}">
                  <a16:creationId xmlns:a16="http://schemas.microsoft.com/office/drawing/2014/main" id="{A6ADD75C-8A06-497B-8F4C-18B96B799C2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286;p37">
              <a:extLst>
                <a:ext uri="{FF2B5EF4-FFF2-40B4-BE49-F238E27FC236}">
                  <a16:creationId xmlns:a16="http://schemas.microsoft.com/office/drawing/2014/main" id="{0FEB9938-24EA-49D3-AA23-D356E6E0D8BD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287;p37">
              <a:extLst>
                <a:ext uri="{FF2B5EF4-FFF2-40B4-BE49-F238E27FC236}">
                  <a16:creationId xmlns:a16="http://schemas.microsoft.com/office/drawing/2014/main" id="{942BD98C-E3AF-4904-96FC-335E5536003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288;p37">
              <a:extLst>
                <a:ext uri="{FF2B5EF4-FFF2-40B4-BE49-F238E27FC236}">
                  <a16:creationId xmlns:a16="http://schemas.microsoft.com/office/drawing/2014/main" id="{83DE4DA3-E080-4C57-8106-C2ED8CBC7CE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289;p37">
              <a:extLst>
                <a:ext uri="{FF2B5EF4-FFF2-40B4-BE49-F238E27FC236}">
                  <a16:creationId xmlns:a16="http://schemas.microsoft.com/office/drawing/2014/main" id="{E953212D-0F22-4E3F-BFA1-DE84F5AFF34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290;p37">
              <a:extLst>
                <a:ext uri="{FF2B5EF4-FFF2-40B4-BE49-F238E27FC236}">
                  <a16:creationId xmlns:a16="http://schemas.microsoft.com/office/drawing/2014/main" id="{0FADCD21-259A-464E-8853-7B2272D39A6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291;p37">
              <a:extLst>
                <a:ext uri="{FF2B5EF4-FFF2-40B4-BE49-F238E27FC236}">
                  <a16:creationId xmlns:a16="http://schemas.microsoft.com/office/drawing/2014/main" id="{8572087F-D891-4461-BDBF-058997F006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292;p37">
              <a:extLst>
                <a:ext uri="{FF2B5EF4-FFF2-40B4-BE49-F238E27FC236}">
                  <a16:creationId xmlns:a16="http://schemas.microsoft.com/office/drawing/2014/main" id="{12C1DB9F-6D41-4838-97AE-3D20B0498AC6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293;p37">
              <a:extLst>
                <a:ext uri="{FF2B5EF4-FFF2-40B4-BE49-F238E27FC236}">
                  <a16:creationId xmlns:a16="http://schemas.microsoft.com/office/drawing/2014/main" id="{3AD2CB03-6AD7-4EA0-8D3F-20C418B64EB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294;p37">
              <a:extLst>
                <a:ext uri="{FF2B5EF4-FFF2-40B4-BE49-F238E27FC236}">
                  <a16:creationId xmlns:a16="http://schemas.microsoft.com/office/drawing/2014/main" id="{E6359747-FD61-4E8A-9258-5C2DD8D5E29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295;p37">
              <a:extLst>
                <a:ext uri="{FF2B5EF4-FFF2-40B4-BE49-F238E27FC236}">
                  <a16:creationId xmlns:a16="http://schemas.microsoft.com/office/drawing/2014/main" id="{5FC11CD1-1CB1-49EF-80D1-A0DCED098AA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296;p37">
              <a:extLst>
                <a:ext uri="{FF2B5EF4-FFF2-40B4-BE49-F238E27FC236}">
                  <a16:creationId xmlns:a16="http://schemas.microsoft.com/office/drawing/2014/main" id="{F48DF76F-AC68-4B0B-B9C5-778E6D4CF97A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97;p37">
              <a:extLst>
                <a:ext uri="{FF2B5EF4-FFF2-40B4-BE49-F238E27FC236}">
                  <a16:creationId xmlns:a16="http://schemas.microsoft.com/office/drawing/2014/main" id="{D6E91EF4-A27D-4AC2-9BA4-1DD6E0F142B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98;p37">
              <a:extLst>
                <a:ext uri="{FF2B5EF4-FFF2-40B4-BE49-F238E27FC236}">
                  <a16:creationId xmlns:a16="http://schemas.microsoft.com/office/drawing/2014/main" id="{0E09B3E3-8293-430F-B776-9746DCA2E67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99;p37">
              <a:extLst>
                <a:ext uri="{FF2B5EF4-FFF2-40B4-BE49-F238E27FC236}">
                  <a16:creationId xmlns:a16="http://schemas.microsoft.com/office/drawing/2014/main" id="{9DFA10D4-9F51-4879-BDBB-75C5AE93DAC3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00;p37">
              <a:extLst>
                <a:ext uri="{FF2B5EF4-FFF2-40B4-BE49-F238E27FC236}">
                  <a16:creationId xmlns:a16="http://schemas.microsoft.com/office/drawing/2014/main" id="{1167B83D-6254-447D-87D3-5AEE15C2FF7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01;p37">
              <a:extLst>
                <a:ext uri="{FF2B5EF4-FFF2-40B4-BE49-F238E27FC236}">
                  <a16:creationId xmlns:a16="http://schemas.microsoft.com/office/drawing/2014/main" id="{4DDDC2FF-C52D-4B1E-80D6-4F237A1BCE5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02;p37">
              <a:extLst>
                <a:ext uri="{FF2B5EF4-FFF2-40B4-BE49-F238E27FC236}">
                  <a16:creationId xmlns:a16="http://schemas.microsoft.com/office/drawing/2014/main" id="{5A753124-25AC-462D-B853-539D735D3FC4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03;p37">
              <a:extLst>
                <a:ext uri="{FF2B5EF4-FFF2-40B4-BE49-F238E27FC236}">
                  <a16:creationId xmlns:a16="http://schemas.microsoft.com/office/drawing/2014/main" id="{7424E8ED-BC9B-45CC-B897-19BA78853857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04;p37">
              <a:extLst>
                <a:ext uri="{FF2B5EF4-FFF2-40B4-BE49-F238E27FC236}">
                  <a16:creationId xmlns:a16="http://schemas.microsoft.com/office/drawing/2014/main" id="{3A259248-9332-4161-9402-7D53448B110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05;p37">
              <a:extLst>
                <a:ext uri="{FF2B5EF4-FFF2-40B4-BE49-F238E27FC236}">
                  <a16:creationId xmlns:a16="http://schemas.microsoft.com/office/drawing/2014/main" id="{3E514E07-5536-4A74-AE29-0FD90529B80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06;p37">
              <a:extLst>
                <a:ext uri="{FF2B5EF4-FFF2-40B4-BE49-F238E27FC236}">
                  <a16:creationId xmlns:a16="http://schemas.microsoft.com/office/drawing/2014/main" id="{080D5909-ED53-4158-B172-2B35E9843FE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07;p37">
              <a:extLst>
                <a:ext uri="{FF2B5EF4-FFF2-40B4-BE49-F238E27FC236}">
                  <a16:creationId xmlns:a16="http://schemas.microsoft.com/office/drawing/2014/main" id="{B8265781-5F9A-422F-986B-5B829AD8A65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08;p37">
              <a:extLst>
                <a:ext uri="{FF2B5EF4-FFF2-40B4-BE49-F238E27FC236}">
                  <a16:creationId xmlns:a16="http://schemas.microsoft.com/office/drawing/2014/main" id="{4321A564-CC62-434B-875B-5DEDD732B0F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09;p37">
              <a:extLst>
                <a:ext uri="{FF2B5EF4-FFF2-40B4-BE49-F238E27FC236}">
                  <a16:creationId xmlns:a16="http://schemas.microsoft.com/office/drawing/2014/main" id="{3998B8C6-EC25-491E-B3E3-30AECAEB34B5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10;p37">
              <a:extLst>
                <a:ext uri="{FF2B5EF4-FFF2-40B4-BE49-F238E27FC236}">
                  <a16:creationId xmlns:a16="http://schemas.microsoft.com/office/drawing/2014/main" id="{50EF0E69-A303-4DC0-BBE8-844BCF67F1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11;p37">
              <a:extLst>
                <a:ext uri="{FF2B5EF4-FFF2-40B4-BE49-F238E27FC236}">
                  <a16:creationId xmlns:a16="http://schemas.microsoft.com/office/drawing/2014/main" id="{9471C137-C986-4EAC-997C-CFA8B8FEDC2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12;p37">
              <a:extLst>
                <a:ext uri="{FF2B5EF4-FFF2-40B4-BE49-F238E27FC236}">
                  <a16:creationId xmlns:a16="http://schemas.microsoft.com/office/drawing/2014/main" id="{24A4BFF9-7D96-42F6-A149-91B3A0F62E25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13;p37">
              <a:extLst>
                <a:ext uri="{FF2B5EF4-FFF2-40B4-BE49-F238E27FC236}">
                  <a16:creationId xmlns:a16="http://schemas.microsoft.com/office/drawing/2014/main" id="{D163384B-9BF6-4E67-8E32-0ADD22EB5471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14;p37">
              <a:extLst>
                <a:ext uri="{FF2B5EF4-FFF2-40B4-BE49-F238E27FC236}">
                  <a16:creationId xmlns:a16="http://schemas.microsoft.com/office/drawing/2014/main" id="{D9547458-5460-4F4E-9986-85320289DE8F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15;p37">
              <a:extLst>
                <a:ext uri="{FF2B5EF4-FFF2-40B4-BE49-F238E27FC236}">
                  <a16:creationId xmlns:a16="http://schemas.microsoft.com/office/drawing/2014/main" id="{04836D5F-E9D1-41A6-B21C-1D6FE9DC041E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16;p37">
              <a:extLst>
                <a:ext uri="{FF2B5EF4-FFF2-40B4-BE49-F238E27FC236}">
                  <a16:creationId xmlns:a16="http://schemas.microsoft.com/office/drawing/2014/main" id="{C2045D74-2D1D-4F88-857F-2EE42A357F7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17;p37">
              <a:extLst>
                <a:ext uri="{FF2B5EF4-FFF2-40B4-BE49-F238E27FC236}">
                  <a16:creationId xmlns:a16="http://schemas.microsoft.com/office/drawing/2014/main" id="{22D3A3D3-2A7B-47F3-902C-745A1CF1CC5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18;p37">
              <a:extLst>
                <a:ext uri="{FF2B5EF4-FFF2-40B4-BE49-F238E27FC236}">
                  <a16:creationId xmlns:a16="http://schemas.microsoft.com/office/drawing/2014/main" id="{39C185B8-8393-4D98-9A61-4D7F46A82AA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19;p37">
              <a:extLst>
                <a:ext uri="{FF2B5EF4-FFF2-40B4-BE49-F238E27FC236}">
                  <a16:creationId xmlns:a16="http://schemas.microsoft.com/office/drawing/2014/main" id="{B2E7EB2C-13B9-44C5-958E-FA0A5493AC2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20;p37">
              <a:extLst>
                <a:ext uri="{FF2B5EF4-FFF2-40B4-BE49-F238E27FC236}">
                  <a16:creationId xmlns:a16="http://schemas.microsoft.com/office/drawing/2014/main" id="{80341BEC-48AA-421F-B623-CE2742BD243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21;p37">
              <a:extLst>
                <a:ext uri="{FF2B5EF4-FFF2-40B4-BE49-F238E27FC236}">
                  <a16:creationId xmlns:a16="http://schemas.microsoft.com/office/drawing/2014/main" id="{4E189DC4-6146-488A-8977-3B28B03FD91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06" name="Google Shape;1006;p21"/>
          <p:cNvSpPr txBox="1">
            <a:spLocks noGrp="1"/>
          </p:cNvSpPr>
          <p:nvPr>
            <p:ph type="title" idx="4294967295"/>
          </p:nvPr>
        </p:nvSpPr>
        <p:spPr>
          <a:xfrm>
            <a:off x="225353" y="1945634"/>
            <a:ext cx="3667125" cy="1082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Screenshot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of the</a:t>
            </a:r>
            <a:br>
              <a:rPr lang="en" sz="2000" dirty="0">
                <a:solidFill>
                  <a:schemeClr val="bg1"/>
                </a:solidFill>
              </a:rPr>
            </a:br>
            <a:r>
              <a:rPr lang="en" sz="2000" dirty="0">
                <a:solidFill>
                  <a:schemeClr val="bg1"/>
                </a:solidFill>
              </a:rPr>
              <a:t>dashboard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2AB5B6-2C8E-4E56-8A8C-E160D2E3D314}"/>
              </a:ext>
            </a:extLst>
          </p:cNvPr>
          <p:cNvGrpSpPr/>
          <p:nvPr/>
        </p:nvGrpSpPr>
        <p:grpSpPr>
          <a:xfrm>
            <a:off x="1034584" y="350195"/>
            <a:ext cx="8433880" cy="4286555"/>
            <a:chOff x="1177059" y="350195"/>
            <a:chExt cx="8433880" cy="4286555"/>
          </a:xfrm>
        </p:grpSpPr>
        <p:grpSp>
          <p:nvGrpSpPr>
            <p:cNvPr id="9" name="Google Shape;2020;p33">
              <a:extLst>
                <a:ext uri="{FF2B5EF4-FFF2-40B4-BE49-F238E27FC236}">
                  <a16:creationId xmlns:a16="http://schemas.microsoft.com/office/drawing/2014/main" id="{D3D64C54-7F90-4380-AF4C-113FF61E1943}"/>
                </a:ext>
              </a:extLst>
            </p:cNvPr>
            <p:cNvGrpSpPr/>
            <p:nvPr/>
          </p:nvGrpSpPr>
          <p:grpSpPr>
            <a:xfrm>
              <a:off x="1177059" y="350195"/>
              <a:ext cx="8433880" cy="4286555"/>
              <a:chOff x="1177450" y="241631"/>
              <a:chExt cx="6173152" cy="3616776"/>
            </a:xfrm>
          </p:grpSpPr>
          <p:sp>
            <p:nvSpPr>
              <p:cNvPr id="10" name="Google Shape;2021;p33">
                <a:extLst>
                  <a:ext uri="{FF2B5EF4-FFF2-40B4-BE49-F238E27FC236}">
                    <a16:creationId xmlns:a16="http://schemas.microsoft.com/office/drawing/2014/main" id="{CFF7ED41-45D9-4499-8E1C-83BDC454DE3A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2022;p33">
                <a:extLst>
                  <a:ext uri="{FF2B5EF4-FFF2-40B4-BE49-F238E27FC236}">
                    <a16:creationId xmlns:a16="http://schemas.microsoft.com/office/drawing/2014/main" id="{0EFF325E-FBF2-4B65-8FD6-3AD25F8DD2D6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6E0"/>
              </a:solidFill>
              <a:ln>
                <a:noFill/>
              </a:ln>
              <a:effectLst>
                <a:outerShdw blurRad="100013" dist="28575" dir="5400000" algn="bl" rotWithShape="0">
                  <a:srgbClr val="38226D">
                    <a:alpha val="3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2023;p33">
                <a:extLst>
                  <a:ext uri="{FF2B5EF4-FFF2-40B4-BE49-F238E27FC236}">
                    <a16:creationId xmlns:a16="http://schemas.microsoft.com/office/drawing/2014/main" id="{02A21D05-4096-470E-A575-068EABC933F8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2024;p33">
                <a:extLst>
                  <a:ext uri="{FF2B5EF4-FFF2-40B4-BE49-F238E27FC236}">
                    <a16:creationId xmlns:a16="http://schemas.microsoft.com/office/drawing/2014/main" id="{5417F13B-3E36-41F7-A97C-ADB31016094F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363BE6-6A7D-4FB7-BE66-E701DF3C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8436" y="587398"/>
              <a:ext cx="6596097" cy="3611222"/>
            </a:xfrm>
            <a:prstGeom prst="rect">
              <a:avLst/>
            </a:prstGeom>
          </p:spPr>
        </p:pic>
      </p:grp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32CDF93-834D-4193-9970-FCE1DCC7684A}"/>
              </a:ext>
            </a:extLst>
          </p:cNvPr>
          <p:cNvSpPr/>
          <p:nvPr/>
        </p:nvSpPr>
        <p:spPr>
          <a:xfrm rot="5400000">
            <a:off x="-40734" y="1015509"/>
            <a:ext cx="817124" cy="66040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03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322;p37">
            <a:extLst>
              <a:ext uri="{FF2B5EF4-FFF2-40B4-BE49-F238E27FC236}">
                <a16:creationId xmlns:a16="http://schemas.microsoft.com/office/drawing/2014/main" id="{ADC2AF00-1819-4FE0-8F6C-CFB7295AD0D1}"/>
              </a:ext>
            </a:extLst>
          </p:cNvPr>
          <p:cNvGrpSpPr/>
          <p:nvPr/>
        </p:nvGrpSpPr>
        <p:grpSpPr>
          <a:xfrm>
            <a:off x="4990291" y="996236"/>
            <a:ext cx="3387092" cy="3293662"/>
            <a:chOff x="1926580" y="602477"/>
            <a:chExt cx="4456273" cy="4762466"/>
          </a:xfrm>
        </p:grpSpPr>
        <p:sp>
          <p:nvSpPr>
            <p:cNvPr id="266" name="Google Shape;2323;p37">
              <a:extLst>
                <a:ext uri="{FF2B5EF4-FFF2-40B4-BE49-F238E27FC236}">
                  <a16:creationId xmlns:a16="http://schemas.microsoft.com/office/drawing/2014/main" id="{7F352699-6B59-40C1-BE87-F8AC76A95AF3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24;p37">
              <a:extLst>
                <a:ext uri="{FF2B5EF4-FFF2-40B4-BE49-F238E27FC236}">
                  <a16:creationId xmlns:a16="http://schemas.microsoft.com/office/drawing/2014/main" id="{97DAD0AF-4DBE-4EB2-854B-CD16E150CF48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25;p37">
              <a:extLst>
                <a:ext uri="{FF2B5EF4-FFF2-40B4-BE49-F238E27FC236}">
                  <a16:creationId xmlns:a16="http://schemas.microsoft.com/office/drawing/2014/main" id="{CC17DDF5-976D-413C-973B-320C56FFAE65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26;p37">
              <a:extLst>
                <a:ext uri="{FF2B5EF4-FFF2-40B4-BE49-F238E27FC236}">
                  <a16:creationId xmlns:a16="http://schemas.microsoft.com/office/drawing/2014/main" id="{311CA48F-4CFD-4EC3-B174-60C0E7956E5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7;p37">
              <a:extLst>
                <a:ext uri="{FF2B5EF4-FFF2-40B4-BE49-F238E27FC236}">
                  <a16:creationId xmlns:a16="http://schemas.microsoft.com/office/drawing/2014/main" id="{6242C820-B467-4BC0-9E08-08BE68442D62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8;p37">
              <a:extLst>
                <a:ext uri="{FF2B5EF4-FFF2-40B4-BE49-F238E27FC236}">
                  <a16:creationId xmlns:a16="http://schemas.microsoft.com/office/drawing/2014/main" id="{BD3A2DB5-3DA1-4639-A568-C2E945DB5295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329;p37">
              <a:extLst>
                <a:ext uri="{FF2B5EF4-FFF2-40B4-BE49-F238E27FC236}">
                  <a16:creationId xmlns:a16="http://schemas.microsoft.com/office/drawing/2014/main" id="{6313F22C-F439-4491-A8B1-0E31F354A61D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330;p37">
              <a:extLst>
                <a:ext uri="{FF2B5EF4-FFF2-40B4-BE49-F238E27FC236}">
                  <a16:creationId xmlns:a16="http://schemas.microsoft.com/office/drawing/2014/main" id="{2E665E70-67B2-4582-B9C1-C5C48D6DEE81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331;p37">
              <a:extLst>
                <a:ext uri="{FF2B5EF4-FFF2-40B4-BE49-F238E27FC236}">
                  <a16:creationId xmlns:a16="http://schemas.microsoft.com/office/drawing/2014/main" id="{910A4678-BED0-4421-8025-340555B0E4F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332;p37">
              <a:extLst>
                <a:ext uri="{FF2B5EF4-FFF2-40B4-BE49-F238E27FC236}">
                  <a16:creationId xmlns:a16="http://schemas.microsoft.com/office/drawing/2014/main" id="{AEE1390F-C0D9-46CA-858C-C492E9AD621A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333;p37">
              <a:extLst>
                <a:ext uri="{FF2B5EF4-FFF2-40B4-BE49-F238E27FC236}">
                  <a16:creationId xmlns:a16="http://schemas.microsoft.com/office/drawing/2014/main" id="{B368D5EB-038A-4E5C-87AE-8A8F225314C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334;p37">
              <a:extLst>
                <a:ext uri="{FF2B5EF4-FFF2-40B4-BE49-F238E27FC236}">
                  <a16:creationId xmlns:a16="http://schemas.microsoft.com/office/drawing/2014/main" id="{4F0C780E-2B64-40C9-92AE-126E0AD51FF2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335;p37">
              <a:extLst>
                <a:ext uri="{FF2B5EF4-FFF2-40B4-BE49-F238E27FC236}">
                  <a16:creationId xmlns:a16="http://schemas.microsoft.com/office/drawing/2014/main" id="{4D7CE1B0-1CA6-4F49-B941-0F588644D51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336;p37">
              <a:extLst>
                <a:ext uri="{FF2B5EF4-FFF2-40B4-BE49-F238E27FC236}">
                  <a16:creationId xmlns:a16="http://schemas.microsoft.com/office/drawing/2014/main" id="{E5661A28-1962-453A-B5E3-6C7DB8F21C94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337;p37">
              <a:extLst>
                <a:ext uri="{FF2B5EF4-FFF2-40B4-BE49-F238E27FC236}">
                  <a16:creationId xmlns:a16="http://schemas.microsoft.com/office/drawing/2014/main" id="{E415E343-93D8-46CA-96C9-B9986AE711F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338;p37">
              <a:extLst>
                <a:ext uri="{FF2B5EF4-FFF2-40B4-BE49-F238E27FC236}">
                  <a16:creationId xmlns:a16="http://schemas.microsoft.com/office/drawing/2014/main" id="{35E7F261-7113-4FDC-B7C3-0BD546E128E3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339;p37">
              <a:extLst>
                <a:ext uri="{FF2B5EF4-FFF2-40B4-BE49-F238E27FC236}">
                  <a16:creationId xmlns:a16="http://schemas.microsoft.com/office/drawing/2014/main" id="{8FE70595-6C3B-467B-A98B-F8549E3DB05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340;p37">
              <a:extLst>
                <a:ext uri="{FF2B5EF4-FFF2-40B4-BE49-F238E27FC236}">
                  <a16:creationId xmlns:a16="http://schemas.microsoft.com/office/drawing/2014/main" id="{F2D614FB-CD4F-421E-A9AA-F49191F1D2C8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341;p37">
              <a:extLst>
                <a:ext uri="{FF2B5EF4-FFF2-40B4-BE49-F238E27FC236}">
                  <a16:creationId xmlns:a16="http://schemas.microsoft.com/office/drawing/2014/main" id="{B4609C10-25DA-402A-99DD-03D25CC2956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342;p37">
              <a:extLst>
                <a:ext uri="{FF2B5EF4-FFF2-40B4-BE49-F238E27FC236}">
                  <a16:creationId xmlns:a16="http://schemas.microsoft.com/office/drawing/2014/main" id="{E3B66FB6-679F-4770-84FF-3504CD3730F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343;p37">
              <a:extLst>
                <a:ext uri="{FF2B5EF4-FFF2-40B4-BE49-F238E27FC236}">
                  <a16:creationId xmlns:a16="http://schemas.microsoft.com/office/drawing/2014/main" id="{70E7D861-7F04-4FE6-923D-BA57F9DB04A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344;p37">
              <a:extLst>
                <a:ext uri="{FF2B5EF4-FFF2-40B4-BE49-F238E27FC236}">
                  <a16:creationId xmlns:a16="http://schemas.microsoft.com/office/drawing/2014/main" id="{D68FBD23-696A-410B-86EB-AACBE1DCAE60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345;p37">
              <a:extLst>
                <a:ext uri="{FF2B5EF4-FFF2-40B4-BE49-F238E27FC236}">
                  <a16:creationId xmlns:a16="http://schemas.microsoft.com/office/drawing/2014/main" id="{001851EA-3361-400D-BC5E-9A950B6C8082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346;p37">
              <a:extLst>
                <a:ext uri="{FF2B5EF4-FFF2-40B4-BE49-F238E27FC236}">
                  <a16:creationId xmlns:a16="http://schemas.microsoft.com/office/drawing/2014/main" id="{A93B2A21-5E31-407C-86D5-4544B0B25D6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47;p37">
              <a:extLst>
                <a:ext uri="{FF2B5EF4-FFF2-40B4-BE49-F238E27FC236}">
                  <a16:creationId xmlns:a16="http://schemas.microsoft.com/office/drawing/2014/main" id="{C7A38EB8-4C0B-46E8-8821-08E8DD3F1C0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348;p37">
              <a:extLst>
                <a:ext uri="{FF2B5EF4-FFF2-40B4-BE49-F238E27FC236}">
                  <a16:creationId xmlns:a16="http://schemas.microsoft.com/office/drawing/2014/main" id="{E68107D9-46C4-48D6-BB61-91242B36960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349;p37">
              <a:extLst>
                <a:ext uri="{FF2B5EF4-FFF2-40B4-BE49-F238E27FC236}">
                  <a16:creationId xmlns:a16="http://schemas.microsoft.com/office/drawing/2014/main" id="{C0A45285-6B9F-471F-A0AD-1B2A27D8A34D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350;p37">
              <a:extLst>
                <a:ext uri="{FF2B5EF4-FFF2-40B4-BE49-F238E27FC236}">
                  <a16:creationId xmlns:a16="http://schemas.microsoft.com/office/drawing/2014/main" id="{7F19FE40-A406-4E86-B63D-C88C9543DD6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351;p37">
              <a:extLst>
                <a:ext uri="{FF2B5EF4-FFF2-40B4-BE49-F238E27FC236}">
                  <a16:creationId xmlns:a16="http://schemas.microsoft.com/office/drawing/2014/main" id="{69097FA3-4F15-4EC4-A595-9FB8F1C4EDB7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352;p37">
              <a:extLst>
                <a:ext uri="{FF2B5EF4-FFF2-40B4-BE49-F238E27FC236}">
                  <a16:creationId xmlns:a16="http://schemas.microsoft.com/office/drawing/2014/main" id="{D7418484-637E-423E-B365-B7DC53D130FA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353;p37">
              <a:extLst>
                <a:ext uri="{FF2B5EF4-FFF2-40B4-BE49-F238E27FC236}">
                  <a16:creationId xmlns:a16="http://schemas.microsoft.com/office/drawing/2014/main" id="{333FB884-FFA9-4167-82CC-84C22CAD731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354;p37">
              <a:extLst>
                <a:ext uri="{FF2B5EF4-FFF2-40B4-BE49-F238E27FC236}">
                  <a16:creationId xmlns:a16="http://schemas.microsoft.com/office/drawing/2014/main" id="{25672EFC-B453-4E8D-B15F-04E40B0A841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355;p37">
              <a:extLst>
                <a:ext uri="{FF2B5EF4-FFF2-40B4-BE49-F238E27FC236}">
                  <a16:creationId xmlns:a16="http://schemas.microsoft.com/office/drawing/2014/main" id="{7A82601B-E15E-4F6B-BEE3-19154E7630C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356;p37">
              <a:extLst>
                <a:ext uri="{FF2B5EF4-FFF2-40B4-BE49-F238E27FC236}">
                  <a16:creationId xmlns:a16="http://schemas.microsoft.com/office/drawing/2014/main" id="{B338A2B6-851B-465E-8E38-5913E7B2EBC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357;p37">
              <a:extLst>
                <a:ext uri="{FF2B5EF4-FFF2-40B4-BE49-F238E27FC236}">
                  <a16:creationId xmlns:a16="http://schemas.microsoft.com/office/drawing/2014/main" id="{46D56B6D-CF0B-430F-ACD1-2D095AE019D2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358;p37">
              <a:extLst>
                <a:ext uri="{FF2B5EF4-FFF2-40B4-BE49-F238E27FC236}">
                  <a16:creationId xmlns:a16="http://schemas.microsoft.com/office/drawing/2014/main" id="{2DEE32DB-AE65-4DD1-8FD0-B3B5E3EACA45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359;p37">
              <a:extLst>
                <a:ext uri="{FF2B5EF4-FFF2-40B4-BE49-F238E27FC236}">
                  <a16:creationId xmlns:a16="http://schemas.microsoft.com/office/drawing/2014/main" id="{58DF617C-0C07-441E-AE8C-33D628C9A168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360;p37">
              <a:extLst>
                <a:ext uri="{FF2B5EF4-FFF2-40B4-BE49-F238E27FC236}">
                  <a16:creationId xmlns:a16="http://schemas.microsoft.com/office/drawing/2014/main" id="{B4579A83-1244-4A7D-8CFA-C36EE2D203D9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361;p37">
              <a:extLst>
                <a:ext uri="{FF2B5EF4-FFF2-40B4-BE49-F238E27FC236}">
                  <a16:creationId xmlns:a16="http://schemas.microsoft.com/office/drawing/2014/main" id="{86529D38-3BC0-40B7-BF9C-00FEE06D315F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362;p37">
              <a:extLst>
                <a:ext uri="{FF2B5EF4-FFF2-40B4-BE49-F238E27FC236}">
                  <a16:creationId xmlns:a16="http://schemas.microsoft.com/office/drawing/2014/main" id="{12681397-2D70-4355-8333-2FC5A11F47F8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363;p37">
              <a:extLst>
                <a:ext uri="{FF2B5EF4-FFF2-40B4-BE49-F238E27FC236}">
                  <a16:creationId xmlns:a16="http://schemas.microsoft.com/office/drawing/2014/main" id="{0C86DF52-1B4B-483F-A836-4F2F0EB2811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364;p37">
              <a:extLst>
                <a:ext uri="{FF2B5EF4-FFF2-40B4-BE49-F238E27FC236}">
                  <a16:creationId xmlns:a16="http://schemas.microsoft.com/office/drawing/2014/main" id="{29BF6688-F809-4E49-B543-EF084CBDDC8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365;p37">
              <a:extLst>
                <a:ext uri="{FF2B5EF4-FFF2-40B4-BE49-F238E27FC236}">
                  <a16:creationId xmlns:a16="http://schemas.microsoft.com/office/drawing/2014/main" id="{F565D374-7E3F-41F7-A80D-725249FB89D1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366;p37">
              <a:extLst>
                <a:ext uri="{FF2B5EF4-FFF2-40B4-BE49-F238E27FC236}">
                  <a16:creationId xmlns:a16="http://schemas.microsoft.com/office/drawing/2014/main" id="{6AA2DE53-7462-45B6-BF7C-FB7B407876B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367;p37">
              <a:extLst>
                <a:ext uri="{FF2B5EF4-FFF2-40B4-BE49-F238E27FC236}">
                  <a16:creationId xmlns:a16="http://schemas.microsoft.com/office/drawing/2014/main" id="{D8D5DF88-EDBF-43D5-B691-B646FCD2AC7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368;p37">
              <a:extLst>
                <a:ext uri="{FF2B5EF4-FFF2-40B4-BE49-F238E27FC236}">
                  <a16:creationId xmlns:a16="http://schemas.microsoft.com/office/drawing/2014/main" id="{E10B1323-1735-471F-A1D0-C8E6A0E9ED7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369;p37">
              <a:extLst>
                <a:ext uri="{FF2B5EF4-FFF2-40B4-BE49-F238E27FC236}">
                  <a16:creationId xmlns:a16="http://schemas.microsoft.com/office/drawing/2014/main" id="{C111A945-14C5-4D72-A3E9-589F90A9C2FE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370;p37">
              <a:extLst>
                <a:ext uri="{FF2B5EF4-FFF2-40B4-BE49-F238E27FC236}">
                  <a16:creationId xmlns:a16="http://schemas.microsoft.com/office/drawing/2014/main" id="{444EF0FE-EDDE-44CF-BC04-97868FC3B8B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371;p37">
              <a:extLst>
                <a:ext uri="{FF2B5EF4-FFF2-40B4-BE49-F238E27FC236}">
                  <a16:creationId xmlns:a16="http://schemas.microsoft.com/office/drawing/2014/main" id="{69D29893-E35F-4268-8293-6A1ED5238C3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372;p37">
              <a:extLst>
                <a:ext uri="{FF2B5EF4-FFF2-40B4-BE49-F238E27FC236}">
                  <a16:creationId xmlns:a16="http://schemas.microsoft.com/office/drawing/2014/main" id="{882FDDAB-07FD-47BE-A88E-465788F2827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373;p37">
              <a:extLst>
                <a:ext uri="{FF2B5EF4-FFF2-40B4-BE49-F238E27FC236}">
                  <a16:creationId xmlns:a16="http://schemas.microsoft.com/office/drawing/2014/main" id="{E10F367A-0D09-4C9B-A9B8-97C8810E64B8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374;p37">
              <a:extLst>
                <a:ext uri="{FF2B5EF4-FFF2-40B4-BE49-F238E27FC236}">
                  <a16:creationId xmlns:a16="http://schemas.microsoft.com/office/drawing/2014/main" id="{1AE4E711-3EF0-419A-9A67-892EFBA3EB0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375;p37">
              <a:extLst>
                <a:ext uri="{FF2B5EF4-FFF2-40B4-BE49-F238E27FC236}">
                  <a16:creationId xmlns:a16="http://schemas.microsoft.com/office/drawing/2014/main" id="{91728D1B-982E-4F20-BA29-33AC57FB23AD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376;p37">
              <a:extLst>
                <a:ext uri="{FF2B5EF4-FFF2-40B4-BE49-F238E27FC236}">
                  <a16:creationId xmlns:a16="http://schemas.microsoft.com/office/drawing/2014/main" id="{2ADC28FA-EFD3-4A2C-B849-FDD16A58191D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377;p37">
              <a:extLst>
                <a:ext uri="{FF2B5EF4-FFF2-40B4-BE49-F238E27FC236}">
                  <a16:creationId xmlns:a16="http://schemas.microsoft.com/office/drawing/2014/main" id="{026F8346-9B71-4469-AE79-5E6192595B6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378;p37">
              <a:extLst>
                <a:ext uri="{FF2B5EF4-FFF2-40B4-BE49-F238E27FC236}">
                  <a16:creationId xmlns:a16="http://schemas.microsoft.com/office/drawing/2014/main" id="{5B20DC4B-7400-4E76-A8AC-CCDFE169A25C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379;p37">
              <a:extLst>
                <a:ext uri="{FF2B5EF4-FFF2-40B4-BE49-F238E27FC236}">
                  <a16:creationId xmlns:a16="http://schemas.microsoft.com/office/drawing/2014/main" id="{EA479750-E9EB-4EFB-B6FE-2F4FB15864A7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380;p37">
              <a:extLst>
                <a:ext uri="{FF2B5EF4-FFF2-40B4-BE49-F238E27FC236}">
                  <a16:creationId xmlns:a16="http://schemas.microsoft.com/office/drawing/2014/main" id="{54A41C38-635F-4999-AB1D-50D76A437A3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381;p37">
              <a:extLst>
                <a:ext uri="{FF2B5EF4-FFF2-40B4-BE49-F238E27FC236}">
                  <a16:creationId xmlns:a16="http://schemas.microsoft.com/office/drawing/2014/main" id="{A3ACA388-418C-414D-A4CA-C5600E4461A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382;p37">
              <a:extLst>
                <a:ext uri="{FF2B5EF4-FFF2-40B4-BE49-F238E27FC236}">
                  <a16:creationId xmlns:a16="http://schemas.microsoft.com/office/drawing/2014/main" id="{36EFB980-BE2E-441E-8E58-B6EAD35E2CED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383;p37">
              <a:extLst>
                <a:ext uri="{FF2B5EF4-FFF2-40B4-BE49-F238E27FC236}">
                  <a16:creationId xmlns:a16="http://schemas.microsoft.com/office/drawing/2014/main" id="{0BC261A9-EC11-4817-B1DA-3CC5910DA7E8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384;p37">
              <a:extLst>
                <a:ext uri="{FF2B5EF4-FFF2-40B4-BE49-F238E27FC236}">
                  <a16:creationId xmlns:a16="http://schemas.microsoft.com/office/drawing/2014/main" id="{96F4E9BA-429A-43D5-A809-491DEB82F4A8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385;p37">
              <a:extLst>
                <a:ext uri="{FF2B5EF4-FFF2-40B4-BE49-F238E27FC236}">
                  <a16:creationId xmlns:a16="http://schemas.microsoft.com/office/drawing/2014/main" id="{502AB52E-A674-4117-A3F7-6A173170917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386;p37">
              <a:extLst>
                <a:ext uri="{FF2B5EF4-FFF2-40B4-BE49-F238E27FC236}">
                  <a16:creationId xmlns:a16="http://schemas.microsoft.com/office/drawing/2014/main" id="{52A6A528-9A15-4333-8D52-4F50EB1CEE7E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387;p37">
              <a:extLst>
                <a:ext uri="{FF2B5EF4-FFF2-40B4-BE49-F238E27FC236}">
                  <a16:creationId xmlns:a16="http://schemas.microsoft.com/office/drawing/2014/main" id="{9E07E562-3542-4076-A151-B7C7CB97383A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388;p37">
              <a:extLst>
                <a:ext uri="{FF2B5EF4-FFF2-40B4-BE49-F238E27FC236}">
                  <a16:creationId xmlns:a16="http://schemas.microsoft.com/office/drawing/2014/main" id="{BDCC71AF-A706-42A7-A14A-209B37022807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389;p37">
              <a:extLst>
                <a:ext uri="{FF2B5EF4-FFF2-40B4-BE49-F238E27FC236}">
                  <a16:creationId xmlns:a16="http://schemas.microsoft.com/office/drawing/2014/main" id="{16DEFDA9-D2C2-4B07-AC59-EA29F058EF2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390;p37">
              <a:extLst>
                <a:ext uri="{FF2B5EF4-FFF2-40B4-BE49-F238E27FC236}">
                  <a16:creationId xmlns:a16="http://schemas.microsoft.com/office/drawing/2014/main" id="{4CD5B3C8-D93C-4AF8-A037-C44D1F71484E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391;p37">
              <a:extLst>
                <a:ext uri="{FF2B5EF4-FFF2-40B4-BE49-F238E27FC236}">
                  <a16:creationId xmlns:a16="http://schemas.microsoft.com/office/drawing/2014/main" id="{02921737-C372-4EB2-9DB6-096016ADDAE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392;p37">
              <a:extLst>
                <a:ext uri="{FF2B5EF4-FFF2-40B4-BE49-F238E27FC236}">
                  <a16:creationId xmlns:a16="http://schemas.microsoft.com/office/drawing/2014/main" id="{387F4793-73CC-4816-8442-C7D66F6FCF94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393;p37">
              <a:extLst>
                <a:ext uri="{FF2B5EF4-FFF2-40B4-BE49-F238E27FC236}">
                  <a16:creationId xmlns:a16="http://schemas.microsoft.com/office/drawing/2014/main" id="{F57D6FA9-62E6-44D7-9AE4-67E6876E7384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394;p37">
              <a:extLst>
                <a:ext uri="{FF2B5EF4-FFF2-40B4-BE49-F238E27FC236}">
                  <a16:creationId xmlns:a16="http://schemas.microsoft.com/office/drawing/2014/main" id="{714ACAF2-46B7-4A1A-A44D-0DB785A8F77A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395;p37">
              <a:extLst>
                <a:ext uri="{FF2B5EF4-FFF2-40B4-BE49-F238E27FC236}">
                  <a16:creationId xmlns:a16="http://schemas.microsoft.com/office/drawing/2014/main" id="{F2045ED8-594D-4533-902A-2CD6F10F86D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396;p37">
              <a:extLst>
                <a:ext uri="{FF2B5EF4-FFF2-40B4-BE49-F238E27FC236}">
                  <a16:creationId xmlns:a16="http://schemas.microsoft.com/office/drawing/2014/main" id="{644C7321-4183-48F0-9218-25D929A563A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397;p37">
              <a:extLst>
                <a:ext uri="{FF2B5EF4-FFF2-40B4-BE49-F238E27FC236}">
                  <a16:creationId xmlns:a16="http://schemas.microsoft.com/office/drawing/2014/main" id="{AC649377-8CC3-4C29-B87F-F39A6A62E88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398;p37">
              <a:extLst>
                <a:ext uri="{FF2B5EF4-FFF2-40B4-BE49-F238E27FC236}">
                  <a16:creationId xmlns:a16="http://schemas.microsoft.com/office/drawing/2014/main" id="{29A4E6FA-0F8D-47F6-9108-5FF24B639966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399;p37">
              <a:extLst>
                <a:ext uri="{FF2B5EF4-FFF2-40B4-BE49-F238E27FC236}">
                  <a16:creationId xmlns:a16="http://schemas.microsoft.com/office/drawing/2014/main" id="{17CF4F65-738A-476B-B941-331A22B322B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400;p37">
              <a:extLst>
                <a:ext uri="{FF2B5EF4-FFF2-40B4-BE49-F238E27FC236}">
                  <a16:creationId xmlns:a16="http://schemas.microsoft.com/office/drawing/2014/main" id="{E4AA838D-87D3-4E1C-89D2-7140CC8C05E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401;p37">
              <a:extLst>
                <a:ext uri="{FF2B5EF4-FFF2-40B4-BE49-F238E27FC236}">
                  <a16:creationId xmlns:a16="http://schemas.microsoft.com/office/drawing/2014/main" id="{74E69216-140A-4441-966E-567DB35A1F9E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402;p37">
              <a:extLst>
                <a:ext uri="{FF2B5EF4-FFF2-40B4-BE49-F238E27FC236}">
                  <a16:creationId xmlns:a16="http://schemas.microsoft.com/office/drawing/2014/main" id="{C8D172CA-9084-46E2-A1CD-525D87F5C682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403;p37">
              <a:extLst>
                <a:ext uri="{FF2B5EF4-FFF2-40B4-BE49-F238E27FC236}">
                  <a16:creationId xmlns:a16="http://schemas.microsoft.com/office/drawing/2014/main" id="{C57FAA9C-EFE8-465D-AC92-8CE5D03BCCB9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404;p37">
              <a:extLst>
                <a:ext uri="{FF2B5EF4-FFF2-40B4-BE49-F238E27FC236}">
                  <a16:creationId xmlns:a16="http://schemas.microsoft.com/office/drawing/2014/main" id="{5B83A5DE-F533-4492-9EBD-DA65079022E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405;p37">
              <a:extLst>
                <a:ext uri="{FF2B5EF4-FFF2-40B4-BE49-F238E27FC236}">
                  <a16:creationId xmlns:a16="http://schemas.microsoft.com/office/drawing/2014/main" id="{CD141586-72AC-435E-BFD6-64E3C4FD3241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406;p37">
              <a:extLst>
                <a:ext uri="{FF2B5EF4-FFF2-40B4-BE49-F238E27FC236}">
                  <a16:creationId xmlns:a16="http://schemas.microsoft.com/office/drawing/2014/main" id="{6D962543-9E72-4576-8472-92D5B0CCAD54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407;p37">
              <a:extLst>
                <a:ext uri="{FF2B5EF4-FFF2-40B4-BE49-F238E27FC236}">
                  <a16:creationId xmlns:a16="http://schemas.microsoft.com/office/drawing/2014/main" id="{375D641E-16C9-4F67-B28F-EF54DC47563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408;p37">
              <a:extLst>
                <a:ext uri="{FF2B5EF4-FFF2-40B4-BE49-F238E27FC236}">
                  <a16:creationId xmlns:a16="http://schemas.microsoft.com/office/drawing/2014/main" id="{4F79B6B6-B55F-45EA-93BD-7D52579F007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409;p37">
              <a:extLst>
                <a:ext uri="{FF2B5EF4-FFF2-40B4-BE49-F238E27FC236}">
                  <a16:creationId xmlns:a16="http://schemas.microsoft.com/office/drawing/2014/main" id="{BAA73EE8-A60E-4E2C-AE00-7EFFE0AE555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410;p37">
              <a:extLst>
                <a:ext uri="{FF2B5EF4-FFF2-40B4-BE49-F238E27FC236}">
                  <a16:creationId xmlns:a16="http://schemas.microsoft.com/office/drawing/2014/main" id="{5AE29B02-5671-444F-9E82-73AE4407749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411;p37">
              <a:extLst>
                <a:ext uri="{FF2B5EF4-FFF2-40B4-BE49-F238E27FC236}">
                  <a16:creationId xmlns:a16="http://schemas.microsoft.com/office/drawing/2014/main" id="{30CA7063-D3E6-4935-98D7-A7EC4BD4708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412;p37">
              <a:extLst>
                <a:ext uri="{FF2B5EF4-FFF2-40B4-BE49-F238E27FC236}">
                  <a16:creationId xmlns:a16="http://schemas.microsoft.com/office/drawing/2014/main" id="{40EDA964-47FF-45E9-8D03-6F480C7E275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413;p37">
              <a:extLst>
                <a:ext uri="{FF2B5EF4-FFF2-40B4-BE49-F238E27FC236}">
                  <a16:creationId xmlns:a16="http://schemas.microsoft.com/office/drawing/2014/main" id="{06541F9A-B75B-45E9-8CE3-C9337869F33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414;p37">
              <a:extLst>
                <a:ext uri="{FF2B5EF4-FFF2-40B4-BE49-F238E27FC236}">
                  <a16:creationId xmlns:a16="http://schemas.microsoft.com/office/drawing/2014/main" id="{827A70D6-6703-48BF-8928-EB0137E5D3EE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415;p37">
              <a:extLst>
                <a:ext uri="{FF2B5EF4-FFF2-40B4-BE49-F238E27FC236}">
                  <a16:creationId xmlns:a16="http://schemas.microsoft.com/office/drawing/2014/main" id="{61B71273-ACE2-4C74-9C60-67A62722CEE2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416;p37">
              <a:extLst>
                <a:ext uri="{FF2B5EF4-FFF2-40B4-BE49-F238E27FC236}">
                  <a16:creationId xmlns:a16="http://schemas.microsoft.com/office/drawing/2014/main" id="{EDAE6B01-59E6-4212-ADF8-7512F0217ECB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417;p37">
              <a:extLst>
                <a:ext uri="{FF2B5EF4-FFF2-40B4-BE49-F238E27FC236}">
                  <a16:creationId xmlns:a16="http://schemas.microsoft.com/office/drawing/2014/main" id="{35813CAA-2EBF-47C8-B056-4BA6FD233B6B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418;p37">
              <a:extLst>
                <a:ext uri="{FF2B5EF4-FFF2-40B4-BE49-F238E27FC236}">
                  <a16:creationId xmlns:a16="http://schemas.microsoft.com/office/drawing/2014/main" id="{1B1D1AA4-313C-442E-BAF4-D921FBEB9ED1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419;p37">
              <a:extLst>
                <a:ext uri="{FF2B5EF4-FFF2-40B4-BE49-F238E27FC236}">
                  <a16:creationId xmlns:a16="http://schemas.microsoft.com/office/drawing/2014/main" id="{6E65E42C-452A-4313-9A9A-515D86D47A7F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420;p37">
              <a:extLst>
                <a:ext uri="{FF2B5EF4-FFF2-40B4-BE49-F238E27FC236}">
                  <a16:creationId xmlns:a16="http://schemas.microsoft.com/office/drawing/2014/main" id="{DCB9A06A-4AE4-4AF5-BC08-A67145D9BB66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421;p37">
              <a:extLst>
                <a:ext uri="{FF2B5EF4-FFF2-40B4-BE49-F238E27FC236}">
                  <a16:creationId xmlns:a16="http://schemas.microsoft.com/office/drawing/2014/main" id="{6CFFB06D-24B2-48F3-B048-A378319D9DD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422;p37">
              <a:extLst>
                <a:ext uri="{FF2B5EF4-FFF2-40B4-BE49-F238E27FC236}">
                  <a16:creationId xmlns:a16="http://schemas.microsoft.com/office/drawing/2014/main" id="{97C4FA58-DAFF-455E-83B8-BFA74DA5397E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423;p37">
              <a:extLst>
                <a:ext uri="{FF2B5EF4-FFF2-40B4-BE49-F238E27FC236}">
                  <a16:creationId xmlns:a16="http://schemas.microsoft.com/office/drawing/2014/main" id="{9384D996-FF7C-47FF-A039-B34CA734D1BA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424;p37">
              <a:extLst>
                <a:ext uri="{FF2B5EF4-FFF2-40B4-BE49-F238E27FC236}">
                  <a16:creationId xmlns:a16="http://schemas.microsoft.com/office/drawing/2014/main" id="{EB14524B-2E28-4625-A3A7-38445F88FC41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425;p37">
              <a:extLst>
                <a:ext uri="{FF2B5EF4-FFF2-40B4-BE49-F238E27FC236}">
                  <a16:creationId xmlns:a16="http://schemas.microsoft.com/office/drawing/2014/main" id="{FB6C52FF-51D1-4A18-A5DE-25CC38991161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426;p37">
              <a:extLst>
                <a:ext uri="{FF2B5EF4-FFF2-40B4-BE49-F238E27FC236}">
                  <a16:creationId xmlns:a16="http://schemas.microsoft.com/office/drawing/2014/main" id="{A36251F9-1BE7-45BF-ABCA-30A3316C25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427;p37">
              <a:extLst>
                <a:ext uri="{FF2B5EF4-FFF2-40B4-BE49-F238E27FC236}">
                  <a16:creationId xmlns:a16="http://schemas.microsoft.com/office/drawing/2014/main" id="{F8D75C08-C91E-4768-BF05-DFF6CEADCC6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428;p37">
              <a:extLst>
                <a:ext uri="{FF2B5EF4-FFF2-40B4-BE49-F238E27FC236}">
                  <a16:creationId xmlns:a16="http://schemas.microsoft.com/office/drawing/2014/main" id="{11002500-71EE-4611-A1B1-3331DE63334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429;p37">
              <a:extLst>
                <a:ext uri="{FF2B5EF4-FFF2-40B4-BE49-F238E27FC236}">
                  <a16:creationId xmlns:a16="http://schemas.microsoft.com/office/drawing/2014/main" id="{02638216-DB4F-48AC-BA20-A4012CE5CDD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430;p37">
              <a:extLst>
                <a:ext uri="{FF2B5EF4-FFF2-40B4-BE49-F238E27FC236}">
                  <a16:creationId xmlns:a16="http://schemas.microsoft.com/office/drawing/2014/main" id="{36457BEB-8570-4B6B-B662-6B7B1FD9E0C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431;p37">
              <a:extLst>
                <a:ext uri="{FF2B5EF4-FFF2-40B4-BE49-F238E27FC236}">
                  <a16:creationId xmlns:a16="http://schemas.microsoft.com/office/drawing/2014/main" id="{30D3F231-9C09-4BE5-8F3F-252EA254FDA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432;p37">
              <a:extLst>
                <a:ext uri="{FF2B5EF4-FFF2-40B4-BE49-F238E27FC236}">
                  <a16:creationId xmlns:a16="http://schemas.microsoft.com/office/drawing/2014/main" id="{D5C65310-8FFD-4C0A-9252-17D16D3668D5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433;p37">
              <a:extLst>
                <a:ext uri="{FF2B5EF4-FFF2-40B4-BE49-F238E27FC236}">
                  <a16:creationId xmlns:a16="http://schemas.microsoft.com/office/drawing/2014/main" id="{9BDC5983-8AF4-4C8F-B6BF-3D6AE78CE376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434;p37">
              <a:extLst>
                <a:ext uri="{FF2B5EF4-FFF2-40B4-BE49-F238E27FC236}">
                  <a16:creationId xmlns:a16="http://schemas.microsoft.com/office/drawing/2014/main" id="{8D4B6FDC-7D24-421B-81FE-59D1B53542E2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435;p37">
              <a:extLst>
                <a:ext uri="{FF2B5EF4-FFF2-40B4-BE49-F238E27FC236}">
                  <a16:creationId xmlns:a16="http://schemas.microsoft.com/office/drawing/2014/main" id="{81CC60CA-A95C-48B2-8913-D4D528D59A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436;p37">
              <a:extLst>
                <a:ext uri="{FF2B5EF4-FFF2-40B4-BE49-F238E27FC236}">
                  <a16:creationId xmlns:a16="http://schemas.microsoft.com/office/drawing/2014/main" id="{BC7FFE06-7939-43AE-AF4B-67EA6513CCD7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437;p37">
              <a:extLst>
                <a:ext uri="{FF2B5EF4-FFF2-40B4-BE49-F238E27FC236}">
                  <a16:creationId xmlns:a16="http://schemas.microsoft.com/office/drawing/2014/main" id="{455D63E1-929C-40EA-8913-7AA63968924C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438;p37">
              <a:extLst>
                <a:ext uri="{FF2B5EF4-FFF2-40B4-BE49-F238E27FC236}">
                  <a16:creationId xmlns:a16="http://schemas.microsoft.com/office/drawing/2014/main" id="{427CBA9A-F36B-42E8-AA09-7EC4C10C7AE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439;p37">
              <a:extLst>
                <a:ext uri="{FF2B5EF4-FFF2-40B4-BE49-F238E27FC236}">
                  <a16:creationId xmlns:a16="http://schemas.microsoft.com/office/drawing/2014/main" id="{FF9CA767-C15A-4C11-9241-473F655E6CC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440;p37">
              <a:extLst>
                <a:ext uri="{FF2B5EF4-FFF2-40B4-BE49-F238E27FC236}">
                  <a16:creationId xmlns:a16="http://schemas.microsoft.com/office/drawing/2014/main" id="{E28478F0-B3A2-4830-9CF5-B33743E9ADE2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441;p37">
              <a:extLst>
                <a:ext uri="{FF2B5EF4-FFF2-40B4-BE49-F238E27FC236}">
                  <a16:creationId xmlns:a16="http://schemas.microsoft.com/office/drawing/2014/main" id="{3D8A542F-A918-4DD7-8790-70FCC80AF988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442;p37">
              <a:extLst>
                <a:ext uri="{FF2B5EF4-FFF2-40B4-BE49-F238E27FC236}">
                  <a16:creationId xmlns:a16="http://schemas.microsoft.com/office/drawing/2014/main" id="{F890066D-3F6A-4932-9FC6-D00E34D8201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443;p37">
              <a:extLst>
                <a:ext uri="{FF2B5EF4-FFF2-40B4-BE49-F238E27FC236}">
                  <a16:creationId xmlns:a16="http://schemas.microsoft.com/office/drawing/2014/main" id="{75B1CE55-2CD9-46D0-B131-ABB2AB894500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444;p37">
              <a:extLst>
                <a:ext uri="{FF2B5EF4-FFF2-40B4-BE49-F238E27FC236}">
                  <a16:creationId xmlns:a16="http://schemas.microsoft.com/office/drawing/2014/main" id="{D8EECBB3-FF4E-4429-B362-A9FDD588FB47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445;p37">
              <a:extLst>
                <a:ext uri="{FF2B5EF4-FFF2-40B4-BE49-F238E27FC236}">
                  <a16:creationId xmlns:a16="http://schemas.microsoft.com/office/drawing/2014/main" id="{C6035A35-8757-4936-B41B-E989102844D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446;p37">
              <a:extLst>
                <a:ext uri="{FF2B5EF4-FFF2-40B4-BE49-F238E27FC236}">
                  <a16:creationId xmlns:a16="http://schemas.microsoft.com/office/drawing/2014/main" id="{D84E155D-AC4F-419C-925D-FA36CBBF7E6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447;p37">
              <a:extLst>
                <a:ext uri="{FF2B5EF4-FFF2-40B4-BE49-F238E27FC236}">
                  <a16:creationId xmlns:a16="http://schemas.microsoft.com/office/drawing/2014/main" id="{2C6C88E2-DA25-4709-B05E-FC63B7CE2A71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448;p37">
              <a:extLst>
                <a:ext uri="{FF2B5EF4-FFF2-40B4-BE49-F238E27FC236}">
                  <a16:creationId xmlns:a16="http://schemas.microsoft.com/office/drawing/2014/main" id="{A1807F90-C5A0-4295-B696-FA397DBC901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449;p37">
              <a:extLst>
                <a:ext uri="{FF2B5EF4-FFF2-40B4-BE49-F238E27FC236}">
                  <a16:creationId xmlns:a16="http://schemas.microsoft.com/office/drawing/2014/main" id="{37AF5E36-D520-4304-9504-13C1F574B79C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450;p37">
              <a:extLst>
                <a:ext uri="{FF2B5EF4-FFF2-40B4-BE49-F238E27FC236}">
                  <a16:creationId xmlns:a16="http://schemas.microsoft.com/office/drawing/2014/main" id="{0F0FE4A2-15AC-4B2E-961F-189D700DB05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451;p37">
              <a:extLst>
                <a:ext uri="{FF2B5EF4-FFF2-40B4-BE49-F238E27FC236}">
                  <a16:creationId xmlns:a16="http://schemas.microsoft.com/office/drawing/2014/main" id="{63DEC257-2F2A-4744-8CC0-D47A0F62ACA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452;p37">
              <a:extLst>
                <a:ext uri="{FF2B5EF4-FFF2-40B4-BE49-F238E27FC236}">
                  <a16:creationId xmlns:a16="http://schemas.microsoft.com/office/drawing/2014/main" id="{4B6D37B7-1177-4EBC-A056-A53DCC592F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453;p37">
              <a:extLst>
                <a:ext uri="{FF2B5EF4-FFF2-40B4-BE49-F238E27FC236}">
                  <a16:creationId xmlns:a16="http://schemas.microsoft.com/office/drawing/2014/main" id="{FE0CFA92-9E66-457A-A13A-239D99886D8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454;p37">
              <a:extLst>
                <a:ext uri="{FF2B5EF4-FFF2-40B4-BE49-F238E27FC236}">
                  <a16:creationId xmlns:a16="http://schemas.microsoft.com/office/drawing/2014/main" id="{F491AC4B-6982-4ADE-B496-6F2DA8A4651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455;p37">
              <a:extLst>
                <a:ext uri="{FF2B5EF4-FFF2-40B4-BE49-F238E27FC236}">
                  <a16:creationId xmlns:a16="http://schemas.microsoft.com/office/drawing/2014/main" id="{F7B069D7-8AD6-486E-BFDD-E4B00E02C28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456;p37">
              <a:extLst>
                <a:ext uri="{FF2B5EF4-FFF2-40B4-BE49-F238E27FC236}">
                  <a16:creationId xmlns:a16="http://schemas.microsoft.com/office/drawing/2014/main" id="{3761E45C-882C-4E82-B418-283D8B37D30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457;p37">
              <a:extLst>
                <a:ext uri="{FF2B5EF4-FFF2-40B4-BE49-F238E27FC236}">
                  <a16:creationId xmlns:a16="http://schemas.microsoft.com/office/drawing/2014/main" id="{750550F4-070B-43D2-A893-7A697585D658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458;p37">
              <a:extLst>
                <a:ext uri="{FF2B5EF4-FFF2-40B4-BE49-F238E27FC236}">
                  <a16:creationId xmlns:a16="http://schemas.microsoft.com/office/drawing/2014/main" id="{75193A90-1659-4713-96EE-E1C7D70DE4A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459;p37">
              <a:extLst>
                <a:ext uri="{FF2B5EF4-FFF2-40B4-BE49-F238E27FC236}">
                  <a16:creationId xmlns:a16="http://schemas.microsoft.com/office/drawing/2014/main" id="{AC263321-0A63-46B5-AD4F-4E7F9324A17B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460;p37">
              <a:extLst>
                <a:ext uri="{FF2B5EF4-FFF2-40B4-BE49-F238E27FC236}">
                  <a16:creationId xmlns:a16="http://schemas.microsoft.com/office/drawing/2014/main" id="{4A44637B-A10C-4C1F-BE95-DC4F7E8DA048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461;p37">
              <a:extLst>
                <a:ext uri="{FF2B5EF4-FFF2-40B4-BE49-F238E27FC236}">
                  <a16:creationId xmlns:a16="http://schemas.microsoft.com/office/drawing/2014/main" id="{04619841-B122-4CF0-AC9C-06A73EB585B6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462;p37">
              <a:extLst>
                <a:ext uri="{FF2B5EF4-FFF2-40B4-BE49-F238E27FC236}">
                  <a16:creationId xmlns:a16="http://schemas.microsoft.com/office/drawing/2014/main" id="{B6F8D730-195F-4B5C-A6A3-E1012497979C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2463;p37">
              <a:extLst>
                <a:ext uri="{FF2B5EF4-FFF2-40B4-BE49-F238E27FC236}">
                  <a16:creationId xmlns:a16="http://schemas.microsoft.com/office/drawing/2014/main" id="{F3558E3B-A302-4D50-A6F3-FA9721FC54D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2464;p37">
              <a:extLst>
                <a:ext uri="{FF2B5EF4-FFF2-40B4-BE49-F238E27FC236}">
                  <a16:creationId xmlns:a16="http://schemas.microsoft.com/office/drawing/2014/main" id="{12DCCA13-D631-4436-8BF5-699EE1FB51B6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2465;p37">
              <a:extLst>
                <a:ext uri="{FF2B5EF4-FFF2-40B4-BE49-F238E27FC236}">
                  <a16:creationId xmlns:a16="http://schemas.microsoft.com/office/drawing/2014/main" id="{47FAAE54-32C6-4560-8E7C-25754D1034D1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2466;p37">
              <a:extLst>
                <a:ext uri="{FF2B5EF4-FFF2-40B4-BE49-F238E27FC236}">
                  <a16:creationId xmlns:a16="http://schemas.microsoft.com/office/drawing/2014/main" id="{3ABB1EE8-8A8E-479C-92E2-9C77258BF3B0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2467;p37">
              <a:extLst>
                <a:ext uri="{FF2B5EF4-FFF2-40B4-BE49-F238E27FC236}">
                  <a16:creationId xmlns:a16="http://schemas.microsoft.com/office/drawing/2014/main" id="{A0F4738E-105D-4BC3-B289-495DD474F54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2468;p37">
              <a:extLst>
                <a:ext uri="{FF2B5EF4-FFF2-40B4-BE49-F238E27FC236}">
                  <a16:creationId xmlns:a16="http://schemas.microsoft.com/office/drawing/2014/main" id="{9FB0F66F-75E3-4F0E-A11B-983DF33450CE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2469;p37">
              <a:extLst>
                <a:ext uri="{FF2B5EF4-FFF2-40B4-BE49-F238E27FC236}">
                  <a16:creationId xmlns:a16="http://schemas.microsoft.com/office/drawing/2014/main" id="{8FB5DE80-EF74-4936-A56F-E389DCFEF430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23" name="Google Shape;2470;p37">
                <a:extLst>
                  <a:ext uri="{FF2B5EF4-FFF2-40B4-BE49-F238E27FC236}">
                    <a16:creationId xmlns:a16="http://schemas.microsoft.com/office/drawing/2014/main" id="{743A9BC6-90EC-4F2C-9022-B1FF998A7C9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471;p37">
                <a:extLst>
                  <a:ext uri="{FF2B5EF4-FFF2-40B4-BE49-F238E27FC236}">
                    <a16:creationId xmlns:a16="http://schemas.microsoft.com/office/drawing/2014/main" id="{898844C4-C82E-4B80-8435-1FDE31C29CE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472;p37">
                <a:extLst>
                  <a:ext uri="{FF2B5EF4-FFF2-40B4-BE49-F238E27FC236}">
                    <a16:creationId xmlns:a16="http://schemas.microsoft.com/office/drawing/2014/main" id="{0CD91C2A-E9AA-44BE-9D7C-E1FA0E3BBCD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473;p37">
                <a:extLst>
                  <a:ext uri="{FF2B5EF4-FFF2-40B4-BE49-F238E27FC236}">
                    <a16:creationId xmlns:a16="http://schemas.microsoft.com/office/drawing/2014/main" id="{8B9E99E4-2D61-4DB3-B171-A8C8AE5ED1B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474;p37">
                <a:extLst>
                  <a:ext uri="{FF2B5EF4-FFF2-40B4-BE49-F238E27FC236}">
                    <a16:creationId xmlns:a16="http://schemas.microsoft.com/office/drawing/2014/main" id="{76B2D881-713B-4522-B34B-F1A770BE7F5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2475;p37">
              <a:extLst>
                <a:ext uri="{FF2B5EF4-FFF2-40B4-BE49-F238E27FC236}">
                  <a16:creationId xmlns:a16="http://schemas.microsoft.com/office/drawing/2014/main" id="{223C11A1-43A0-447E-A8F7-DFA2230320A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2476;p37">
              <a:extLst>
                <a:ext uri="{FF2B5EF4-FFF2-40B4-BE49-F238E27FC236}">
                  <a16:creationId xmlns:a16="http://schemas.microsoft.com/office/drawing/2014/main" id="{DDD6F91F-F274-497B-B83C-DEEC321E32CA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741;p18">
            <a:extLst>
              <a:ext uri="{FF2B5EF4-FFF2-40B4-BE49-F238E27FC236}">
                <a16:creationId xmlns:a16="http://schemas.microsoft.com/office/drawing/2014/main" id="{F0A00A8E-C3E6-41F3-87A3-A72FEA53E43E}"/>
              </a:ext>
            </a:extLst>
          </p:cNvPr>
          <p:cNvSpPr txBox="1">
            <a:spLocks/>
          </p:cNvSpPr>
          <p:nvPr/>
        </p:nvSpPr>
        <p:spPr>
          <a:xfrm>
            <a:off x="733567" y="1540646"/>
            <a:ext cx="3597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4400" dirty="0">
                <a:solidFill>
                  <a:schemeClr val="bg1"/>
                </a:solidFill>
              </a:rPr>
              <a:t>App </a:t>
            </a:r>
          </a:p>
          <a:p>
            <a:r>
              <a:rPr lang="en-CA" sz="4400" dirty="0">
                <a:solidFill>
                  <a:schemeClr val="bg1"/>
                </a:solidFill>
              </a:rPr>
              <a:t>Launching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1B87023-48FD-4A1B-8945-3FFAB78027B5}"/>
              </a:ext>
            </a:extLst>
          </p:cNvPr>
          <p:cNvSpPr txBox="1">
            <a:spLocks/>
          </p:cNvSpPr>
          <p:nvPr/>
        </p:nvSpPr>
        <p:spPr>
          <a:xfrm>
            <a:off x="733567" y="2978104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Job Dashboard (datajobapp.herokuapp.com)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0B230-2FB1-4A1B-A3E8-0A83C66F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78" y="1452437"/>
            <a:ext cx="3450142" cy="21387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048;p38">
            <a:extLst>
              <a:ext uri="{FF2B5EF4-FFF2-40B4-BE49-F238E27FC236}">
                <a16:creationId xmlns:a16="http://schemas.microsoft.com/office/drawing/2014/main" id="{92EFB437-7703-4CFA-A7AB-58C6592A92E2}"/>
              </a:ext>
            </a:extLst>
          </p:cNvPr>
          <p:cNvGrpSpPr/>
          <p:nvPr/>
        </p:nvGrpSpPr>
        <p:grpSpPr>
          <a:xfrm>
            <a:off x="5482193" y="764942"/>
            <a:ext cx="3222991" cy="3384340"/>
            <a:chOff x="2181300" y="231400"/>
            <a:chExt cx="4262637" cy="4762499"/>
          </a:xfrm>
        </p:grpSpPr>
        <p:sp>
          <p:nvSpPr>
            <p:cNvPr id="112" name="Google Shape;4049;p38">
              <a:extLst>
                <a:ext uri="{FF2B5EF4-FFF2-40B4-BE49-F238E27FC236}">
                  <a16:creationId xmlns:a16="http://schemas.microsoft.com/office/drawing/2014/main" id="{E312EFF2-9294-490C-A3F5-ABF7CA587AF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0;p38">
              <a:extLst>
                <a:ext uri="{FF2B5EF4-FFF2-40B4-BE49-F238E27FC236}">
                  <a16:creationId xmlns:a16="http://schemas.microsoft.com/office/drawing/2014/main" id="{9013F007-5E2D-49B8-9782-A7C88FBD248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1;p38">
              <a:extLst>
                <a:ext uri="{FF2B5EF4-FFF2-40B4-BE49-F238E27FC236}">
                  <a16:creationId xmlns:a16="http://schemas.microsoft.com/office/drawing/2014/main" id="{99250D63-EE0B-45AE-BF71-B15DACF159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2;p38">
              <a:extLst>
                <a:ext uri="{FF2B5EF4-FFF2-40B4-BE49-F238E27FC236}">
                  <a16:creationId xmlns:a16="http://schemas.microsoft.com/office/drawing/2014/main" id="{10BCC2ED-D490-45F2-A0B8-80A3CA4F4C3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3;p38">
              <a:extLst>
                <a:ext uri="{FF2B5EF4-FFF2-40B4-BE49-F238E27FC236}">
                  <a16:creationId xmlns:a16="http://schemas.microsoft.com/office/drawing/2014/main" id="{5020FBCA-1B53-4665-AAA8-376BB30C4CE8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4;p38">
              <a:extLst>
                <a:ext uri="{FF2B5EF4-FFF2-40B4-BE49-F238E27FC236}">
                  <a16:creationId xmlns:a16="http://schemas.microsoft.com/office/drawing/2014/main" id="{1FFAEDF6-748E-4345-AD21-962442706A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5;p38">
              <a:extLst>
                <a:ext uri="{FF2B5EF4-FFF2-40B4-BE49-F238E27FC236}">
                  <a16:creationId xmlns:a16="http://schemas.microsoft.com/office/drawing/2014/main" id="{55BC6475-1E6F-462D-A0EF-52302D9A312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6;p38">
              <a:extLst>
                <a:ext uri="{FF2B5EF4-FFF2-40B4-BE49-F238E27FC236}">
                  <a16:creationId xmlns:a16="http://schemas.microsoft.com/office/drawing/2014/main" id="{3E7BB34A-61C5-4949-BD1C-9907B6B147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7;p38">
              <a:extLst>
                <a:ext uri="{FF2B5EF4-FFF2-40B4-BE49-F238E27FC236}">
                  <a16:creationId xmlns:a16="http://schemas.microsoft.com/office/drawing/2014/main" id="{AF3969C9-FE14-4BC3-9FF1-11DECE919C3D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8;p38">
              <a:extLst>
                <a:ext uri="{FF2B5EF4-FFF2-40B4-BE49-F238E27FC236}">
                  <a16:creationId xmlns:a16="http://schemas.microsoft.com/office/drawing/2014/main" id="{2902419B-3949-4834-9692-9835091627D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59;p38">
              <a:extLst>
                <a:ext uri="{FF2B5EF4-FFF2-40B4-BE49-F238E27FC236}">
                  <a16:creationId xmlns:a16="http://schemas.microsoft.com/office/drawing/2014/main" id="{91DFA30D-89CB-4303-8778-FF534B2EF8A5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0;p38">
              <a:extLst>
                <a:ext uri="{FF2B5EF4-FFF2-40B4-BE49-F238E27FC236}">
                  <a16:creationId xmlns:a16="http://schemas.microsoft.com/office/drawing/2014/main" id="{85ACE35C-17DF-4FED-A6F1-76FED6AEA2A0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1;p38">
              <a:extLst>
                <a:ext uri="{FF2B5EF4-FFF2-40B4-BE49-F238E27FC236}">
                  <a16:creationId xmlns:a16="http://schemas.microsoft.com/office/drawing/2014/main" id="{A79A64A2-A843-4F64-879A-BF79F9327B9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2;p38">
              <a:extLst>
                <a:ext uri="{FF2B5EF4-FFF2-40B4-BE49-F238E27FC236}">
                  <a16:creationId xmlns:a16="http://schemas.microsoft.com/office/drawing/2014/main" id="{F9D5E1DD-AFD6-4000-A02E-8B0BCB6EE47C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3;p38">
              <a:extLst>
                <a:ext uri="{FF2B5EF4-FFF2-40B4-BE49-F238E27FC236}">
                  <a16:creationId xmlns:a16="http://schemas.microsoft.com/office/drawing/2014/main" id="{F9719D75-D3AD-4A61-A6E1-485778DDEFAC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4;p38">
              <a:extLst>
                <a:ext uri="{FF2B5EF4-FFF2-40B4-BE49-F238E27FC236}">
                  <a16:creationId xmlns:a16="http://schemas.microsoft.com/office/drawing/2014/main" id="{9AFD94F0-424D-4612-A02F-2C681D7FB3C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5;p38">
              <a:extLst>
                <a:ext uri="{FF2B5EF4-FFF2-40B4-BE49-F238E27FC236}">
                  <a16:creationId xmlns:a16="http://schemas.microsoft.com/office/drawing/2014/main" id="{264E8B0E-9A39-4E8B-BD0E-1D2A3F48503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6;p38">
              <a:extLst>
                <a:ext uri="{FF2B5EF4-FFF2-40B4-BE49-F238E27FC236}">
                  <a16:creationId xmlns:a16="http://schemas.microsoft.com/office/drawing/2014/main" id="{20C3D60F-5256-434F-B5E3-FA575D8C702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7;p38">
              <a:extLst>
                <a:ext uri="{FF2B5EF4-FFF2-40B4-BE49-F238E27FC236}">
                  <a16:creationId xmlns:a16="http://schemas.microsoft.com/office/drawing/2014/main" id="{E2BF317B-2466-491D-B1EF-6E126C0E55C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8;p38">
              <a:extLst>
                <a:ext uri="{FF2B5EF4-FFF2-40B4-BE49-F238E27FC236}">
                  <a16:creationId xmlns:a16="http://schemas.microsoft.com/office/drawing/2014/main" id="{A895CEE9-8115-4F31-8292-2D74543B8C1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69;p38">
              <a:extLst>
                <a:ext uri="{FF2B5EF4-FFF2-40B4-BE49-F238E27FC236}">
                  <a16:creationId xmlns:a16="http://schemas.microsoft.com/office/drawing/2014/main" id="{00410331-7635-4FEE-B5EF-12A8F6C4E6CB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0;p38">
              <a:extLst>
                <a:ext uri="{FF2B5EF4-FFF2-40B4-BE49-F238E27FC236}">
                  <a16:creationId xmlns:a16="http://schemas.microsoft.com/office/drawing/2014/main" id="{3A92E3A4-AECD-45C0-ACD5-DAAFB2BA34B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1;p38">
              <a:extLst>
                <a:ext uri="{FF2B5EF4-FFF2-40B4-BE49-F238E27FC236}">
                  <a16:creationId xmlns:a16="http://schemas.microsoft.com/office/drawing/2014/main" id="{4EAB0118-C960-4FCE-94DC-930325E4CBFD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2;p38">
              <a:extLst>
                <a:ext uri="{FF2B5EF4-FFF2-40B4-BE49-F238E27FC236}">
                  <a16:creationId xmlns:a16="http://schemas.microsoft.com/office/drawing/2014/main" id="{2761FB0B-55CD-4028-B3B4-09FB83CA4AD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3;p38">
              <a:extLst>
                <a:ext uri="{FF2B5EF4-FFF2-40B4-BE49-F238E27FC236}">
                  <a16:creationId xmlns:a16="http://schemas.microsoft.com/office/drawing/2014/main" id="{0D035010-2C03-4AB3-A76F-26056206C25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4;p38">
              <a:extLst>
                <a:ext uri="{FF2B5EF4-FFF2-40B4-BE49-F238E27FC236}">
                  <a16:creationId xmlns:a16="http://schemas.microsoft.com/office/drawing/2014/main" id="{A6F7785B-8B76-4BFF-8964-E26E1F9BA3B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5;p38">
              <a:extLst>
                <a:ext uri="{FF2B5EF4-FFF2-40B4-BE49-F238E27FC236}">
                  <a16:creationId xmlns:a16="http://schemas.microsoft.com/office/drawing/2014/main" id="{519C3007-2370-40FB-940D-A4E4A3CD38B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6;p38">
              <a:extLst>
                <a:ext uri="{FF2B5EF4-FFF2-40B4-BE49-F238E27FC236}">
                  <a16:creationId xmlns:a16="http://schemas.microsoft.com/office/drawing/2014/main" id="{D32E87BC-68BE-4709-B6BE-4C2707492B35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7;p38">
              <a:extLst>
                <a:ext uri="{FF2B5EF4-FFF2-40B4-BE49-F238E27FC236}">
                  <a16:creationId xmlns:a16="http://schemas.microsoft.com/office/drawing/2014/main" id="{3A7DB61A-5C8C-4BEC-AF18-E094B84C7BD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8;p38">
              <a:extLst>
                <a:ext uri="{FF2B5EF4-FFF2-40B4-BE49-F238E27FC236}">
                  <a16:creationId xmlns:a16="http://schemas.microsoft.com/office/drawing/2014/main" id="{767C81CD-D0C4-4AFC-8DD6-A08108B7BAF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79;p38">
              <a:extLst>
                <a:ext uri="{FF2B5EF4-FFF2-40B4-BE49-F238E27FC236}">
                  <a16:creationId xmlns:a16="http://schemas.microsoft.com/office/drawing/2014/main" id="{62B55FBB-195E-4046-971B-2D8064C0FDD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0;p38">
              <a:extLst>
                <a:ext uri="{FF2B5EF4-FFF2-40B4-BE49-F238E27FC236}">
                  <a16:creationId xmlns:a16="http://schemas.microsoft.com/office/drawing/2014/main" id="{94B8691A-6632-42FD-977D-57E60E96F559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1;p38">
              <a:extLst>
                <a:ext uri="{FF2B5EF4-FFF2-40B4-BE49-F238E27FC236}">
                  <a16:creationId xmlns:a16="http://schemas.microsoft.com/office/drawing/2014/main" id="{63A7148A-9F11-406C-85E4-959410CBF4E4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2;p38">
              <a:extLst>
                <a:ext uri="{FF2B5EF4-FFF2-40B4-BE49-F238E27FC236}">
                  <a16:creationId xmlns:a16="http://schemas.microsoft.com/office/drawing/2014/main" id="{FEF305EE-CA69-4E88-99BA-192AE5FF7AF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3;p38">
              <a:extLst>
                <a:ext uri="{FF2B5EF4-FFF2-40B4-BE49-F238E27FC236}">
                  <a16:creationId xmlns:a16="http://schemas.microsoft.com/office/drawing/2014/main" id="{18D38389-97E0-453A-9300-ADFA730864A9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4;p38">
              <a:extLst>
                <a:ext uri="{FF2B5EF4-FFF2-40B4-BE49-F238E27FC236}">
                  <a16:creationId xmlns:a16="http://schemas.microsoft.com/office/drawing/2014/main" id="{4D126AEC-96BF-452F-A836-7D7FCD156E4A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5;p38">
              <a:extLst>
                <a:ext uri="{FF2B5EF4-FFF2-40B4-BE49-F238E27FC236}">
                  <a16:creationId xmlns:a16="http://schemas.microsoft.com/office/drawing/2014/main" id="{6545A076-B9D4-42E1-B8BB-43DF05392DE4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86;p38">
              <a:extLst>
                <a:ext uri="{FF2B5EF4-FFF2-40B4-BE49-F238E27FC236}">
                  <a16:creationId xmlns:a16="http://schemas.microsoft.com/office/drawing/2014/main" id="{9971E8B3-6F26-4E1C-99C5-3670B8D5A4A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4087;p38">
              <a:extLst>
                <a:ext uri="{FF2B5EF4-FFF2-40B4-BE49-F238E27FC236}">
                  <a16:creationId xmlns:a16="http://schemas.microsoft.com/office/drawing/2014/main" id="{F5698652-A291-43C4-971B-F09F64DA7FB9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2" name="Google Shape;4088;p38">
                <a:extLst>
                  <a:ext uri="{FF2B5EF4-FFF2-40B4-BE49-F238E27FC236}">
                    <a16:creationId xmlns:a16="http://schemas.microsoft.com/office/drawing/2014/main" id="{9C8C01DC-5987-4BCE-AAD5-BE5773FFB50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89;p38">
                <a:extLst>
                  <a:ext uri="{FF2B5EF4-FFF2-40B4-BE49-F238E27FC236}">
                    <a16:creationId xmlns:a16="http://schemas.microsoft.com/office/drawing/2014/main" id="{0C9C314B-55D0-4847-84CD-43FEE0567FCD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0;p38">
                <a:extLst>
                  <a:ext uri="{FF2B5EF4-FFF2-40B4-BE49-F238E27FC236}">
                    <a16:creationId xmlns:a16="http://schemas.microsoft.com/office/drawing/2014/main" id="{1F48ADA5-454E-481E-801E-25B395B9EECA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1;p38">
                <a:extLst>
                  <a:ext uri="{FF2B5EF4-FFF2-40B4-BE49-F238E27FC236}">
                    <a16:creationId xmlns:a16="http://schemas.microsoft.com/office/drawing/2014/main" id="{39983681-E911-4B94-93A4-44D7FA2E8001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2;p38">
                <a:extLst>
                  <a:ext uri="{FF2B5EF4-FFF2-40B4-BE49-F238E27FC236}">
                    <a16:creationId xmlns:a16="http://schemas.microsoft.com/office/drawing/2014/main" id="{0DEC72D6-1FE8-4573-B17D-F37498D5954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3;p38">
                <a:extLst>
                  <a:ext uri="{FF2B5EF4-FFF2-40B4-BE49-F238E27FC236}">
                    <a16:creationId xmlns:a16="http://schemas.microsoft.com/office/drawing/2014/main" id="{313F6F41-51CF-479F-8107-CB9A5A8E529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4;p38">
                <a:extLst>
                  <a:ext uri="{FF2B5EF4-FFF2-40B4-BE49-F238E27FC236}">
                    <a16:creationId xmlns:a16="http://schemas.microsoft.com/office/drawing/2014/main" id="{1324659B-EF0F-4ABC-89AB-8CE8BA3570A7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5;p38">
                <a:extLst>
                  <a:ext uri="{FF2B5EF4-FFF2-40B4-BE49-F238E27FC236}">
                    <a16:creationId xmlns:a16="http://schemas.microsoft.com/office/drawing/2014/main" id="{54684885-EB4B-4273-A9C6-C5DDFCBAC60F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6;p38">
                <a:extLst>
                  <a:ext uri="{FF2B5EF4-FFF2-40B4-BE49-F238E27FC236}">
                    <a16:creationId xmlns:a16="http://schemas.microsoft.com/office/drawing/2014/main" id="{32FFCD16-00F1-4F28-9590-54E1544EAA22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7;p38">
                <a:extLst>
                  <a:ext uri="{FF2B5EF4-FFF2-40B4-BE49-F238E27FC236}">
                    <a16:creationId xmlns:a16="http://schemas.microsoft.com/office/drawing/2014/main" id="{7FAEC9DA-7D84-4885-AAD9-374EBF9140D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8;p38">
                <a:extLst>
                  <a:ext uri="{FF2B5EF4-FFF2-40B4-BE49-F238E27FC236}">
                    <a16:creationId xmlns:a16="http://schemas.microsoft.com/office/drawing/2014/main" id="{1F18FCF3-316D-4FAA-9BAD-377FFBC1902C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9;p38">
                <a:extLst>
                  <a:ext uri="{FF2B5EF4-FFF2-40B4-BE49-F238E27FC236}">
                    <a16:creationId xmlns:a16="http://schemas.microsoft.com/office/drawing/2014/main" id="{5CB6EBD2-2271-42E1-ACB0-A8C879F24010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0;p38">
                <a:extLst>
                  <a:ext uri="{FF2B5EF4-FFF2-40B4-BE49-F238E27FC236}">
                    <a16:creationId xmlns:a16="http://schemas.microsoft.com/office/drawing/2014/main" id="{1564B5DA-C93D-4FCE-AD21-D3FD8A5960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1;p38">
                <a:extLst>
                  <a:ext uri="{FF2B5EF4-FFF2-40B4-BE49-F238E27FC236}">
                    <a16:creationId xmlns:a16="http://schemas.microsoft.com/office/drawing/2014/main" id="{241638E1-A9D5-4C06-BEF4-A336616A1103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2;p38">
                <a:extLst>
                  <a:ext uri="{FF2B5EF4-FFF2-40B4-BE49-F238E27FC236}">
                    <a16:creationId xmlns:a16="http://schemas.microsoft.com/office/drawing/2014/main" id="{FD815F7D-8460-4411-9BC6-24A53AC5E6C5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3;p38">
                <a:extLst>
                  <a:ext uri="{FF2B5EF4-FFF2-40B4-BE49-F238E27FC236}">
                    <a16:creationId xmlns:a16="http://schemas.microsoft.com/office/drawing/2014/main" id="{967F25DC-E574-4E32-B4A4-5BB78725168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04;p38">
                <a:extLst>
                  <a:ext uri="{FF2B5EF4-FFF2-40B4-BE49-F238E27FC236}">
                    <a16:creationId xmlns:a16="http://schemas.microsoft.com/office/drawing/2014/main" id="{0E3EC7A1-F052-4A9B-B2D1-641E0736E9DD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05;p38">
              <a:extLst>
                <a:ext uri="{FF2B5EF4-FFF2-40B4-BE49-F238E27FC236}">
                  <a16:creationId xmlns:a16="http://schemas.microsoft.com/office/drawing/2014/main" id="{1C143A65-0567-4172-AF9E-97CB7F508DB1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6" name="Google Shape;4106;p38">
                <a:extLst>
                  <a:ext uri="{FF2B5EF4-FFF2-40B4-BE49-F238E27FC236}">
                    <a16:creationId xmlns:a16="http://schemas.microsoft.com/office/drawing/2014/main" id="{86CF27D2-19CF-4FF9-BD57-2B7D02F7BEF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7;p38">
                <a:extLst>
                  <a:ext uri="{FF2B5EF4-FFF2-40B4-BE49-F238E27FC236}">
                    <a16:creationId xmlns:a16="http://schemas.microsoft.com/office/drawing/2014/main" id="{32967EBC-DBEF-4840-BE2F-EEC32CE9A8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8;p38">
                <a:extLst>
                  <a:ext uri="{FF2B5EF4-FFF2-40B4-BE49-F238E27FC236}">
                    <a16:creationId xmlns:a16="http://schemas.microsoft.com/office/drawing/2014/main" id="{1D46F086-12C4-4463-9A52-EF1611CF882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09;p38">
                <a:extLst>
                  <a:ext uri="{FF2B5EF4-FFF2-40B4-BE49-F238E27FC236}">
                    <a16:creationId xmlns:a16="http://schemas.microsoft.com/office/drawing/2014/main" id="{50BEA846-3CA9-4DCC-8CDC-3C5F7C640CE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0;p38">
                <a:extLst>
                  <a:ext uri="{FF2B5EF4-FFF2-40B4-BE49-F238E27FC236}">
                    <a16:creationId xmlns:a16="http://schemas.microsoft.com/office/drawing/2014/main" id="{A9C87363-DF55-4261-B617-46BCFDB87BA5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1;p38">
                <a:extLst>
                  <a:ext uri="{FF2B5EF4-FFF2-40B4-BE49-F238E27FC236}">
                    <a16:creationId xmlns:a16="http://schemas.microsoft.com/office/drawing/2014/main" id="{0C4DB28A-4C3C-481A-96C9-6E73C5A89472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2;p38">
                <a:extLst>
                  <a:ext uri="{FF2B5EF4-FFF2-40B4-BE49-F238E27FC236}">
                    <a16:creationId xmlns:a16="http://schemas.microsoft.com/office/drawing/2014/main" id="{B8124D68-CCA8-42FD-ACC6-0BD317B47BD0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3;p38">
                <a:extLst>
                  <a:ext uri="{FF2B5EF4-FFF2-40B4-BE49-F238E27FC236}">
                    <a16:creationId xmlns:a16="http://schemas.microsoft.com/office/drawing/2014/main" id="{57D4A00E-FB08-44EC-814B-6170C3FDE9A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4;p38">
                <a:extLst>
                  <a:ext uri="{FF2B5EF4-FFF2-40B4-BE49-F238E27FC236}">
                    <a16:creationId xmlns:a16="http://schemas.microsoft.com/office/drawing/2014/main" id="{D924DA9D-6FCC-4412-8557-3B9715C840C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5;p38">
                <a:extLst>
                  <a:ext uri="{FF2B5EF4-FFF2-40B4-BE49-F238E27FC236}">
                    <a16:creationId xmlns:a16="http://schemas.microsoft.com/office/drawing/2014/main" id="{BAC03EBD-10BD-42A4-B96C-869C66F33AE8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6;p38">
                <a:extLst>
                  <a:ext uri="{FF2B5EF4-FFF2-40B4-BE49-F238E27FC236}">
                    <a16:creationId xmlns:a16="http://schemas.microsoft.com/office/drawing/2014/main" id="{FAF78296-1367-4493-8BEF-65D83FB82406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7;p38">
                <a:extLst>
                  <a:ext uri="{FF2B5EF4-FFF2-40B4-BE49-F238E27FC236}">
                    <a16:creationId xmlns:a16="http://schemas.microsoft.com/office/drawing/2014/main" id="{828BFF1D-E9C3-4475-8C30-8B8EBF7CE984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8;p38">
                <a:extLst>
                  <a:ext uri="{FF2B5EF4-FFF2-40B4-BE49-F238E27FC236}">
                    <a16:creationId xmlns:a16="http://schemas.microsoft.com/office/drawing/2014/main" id="{7286EFFF-E09C-499F-9D02-9D8A695666C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9;p38">
                <a:extLst>
                  <a:ext uri="{FF2B5EF4-FFF2-40B4-BE49-F238E27FC236}">
                    <a16:creationId xmlns:a16="http://schemas.microsoft.com/office/drawing/2014/main" id="{2ABFA302-5AE5-40A8-A052-08CB087594B7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0;p38">
                <a:extLst>
                  <a:ext uri="{FF2B5EF4-FFF2-40B4-BE49-F238E27FC236}">
                    <a16:creationId xmlns:a16="http://schemas.microsoft.com/office/drawing/2014/main" id="{886956E9-5730-4AEC-A06B-88C6C016EE2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21;p38">
                <a:extLst>
                  <a:ext uri="{FF2B5EF4-FFF2-40B4-BE49-F238E27FC236}">
                    <a16:creationId xmlns:a16="http://schemas.microsoft.com/office/drawing/2014/main" id="{2AA425BB-CF4E-4897-953A-D3F6342E75A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22;p38">
              <a:extLst>
                <a:ext uri="{FF2B5EF4-FFF2-40B4-BE49-F238E27FC236}">
                  <a16:creationId xmlns:a16="http://schemas.microsoft.com/office/drawing/2014/main" id="{974D1662-B862-4BE8-9180-3A2D573C103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0" name="Google Shape;4123;p38">
                <a:extLst>
                  <a:ext uri="{FF2B5EF4-FFF2-40B4-BE49-F238E27FC236}">
                    <a16:creationId xmlns:a16="http://schemas.microsoft.com/office/drawing/2014/main" id="{D005342F-9334-48C1-9FBB-ACDB5F1E1F8E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4;p38">
                <a:extLst>
                  <a:ext uri="{FF2B5EF4-FFF2-40B4-BE49-F238E27FC236}">
                    <a16:creationId xmlns:a16="http://schemas.microsoft.com/office/drawing/2014/main" id="{4C37C74B-81A4-4171-8524-659945AB74EC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5;p38">
                <a:extLst>
                  <a:ext uri="{FF2B5EF4-FFF2-40B4-BE49-F238E27FC236}">
                    <a16:creationId xmlns:a16="http://schemas.microsoft.com/office/drawing/2014/main" id="{E9EB0839-8AAC-4D19-9B89-71E6D6B3E0F0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6;p38">
                <a:extLst>
                  <a:ext uri="{FF2B5EF4-FFF2-40B4-BE49-F238E27FC236}">
                    <a16:creationId xmlns:a16="http://schemas.microsoft.com/office/drawing/2014/main" id="{49FAC629-134D-4C58-B823-9B2906C5F2DC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7;p38">
                <a:extLst>
                  <a:ext uri="{FF2B5EF4-FFF2-40B4-BE49-F238E27FC236}">
                    <a16:creationId xmlns:a16="http://schemas.microsoft.com/office/drawing/2014/main" id="{E08E8980-1D92-445F-A0DB-52A511C5B4EA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8;p38">
                <a:extLst>
                  <a:ext uri="{FF2B5EF4-FFF2-40B4-BE49-F238E27FC236}">
                    <a16:creationId xmlns:a16="http://schemas.microsoft.com/office/drawing/2014/main" id="{65750912-13AB-4901-B1E7-083828A55820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29;p38">
                <a:extLst>
                  <a:ext uri="{FF2B5EF4-FFF2-40B4-BE49-F238E27FC236}">
                    <a16:creationId xmlns:a16="http://schemas.microsoft.com/office/drawing/2014/main" id="{8E51781C-9035-4E1E-B06D-D0A3336BE8E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0;p38">
                <a:extLst>
                  <a:ext uri="{FF2B5EF4-FFF2-40B4-BE49-F238E27FC236}">
                    <a16:creationId xmlns:a16="http://schemas.microsoft.com/office/drawing/2014/main" id="{EFE357F3-0D83-477F-BD70-6EB52738C489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1;p38">
                <a:extLst>
                  <a:ext uri="{FF2B5EF4-FFF2-40B4-BE49-F238E27FC236}">
                    <a16:creationId xmlns:a16="http://schemas.microsoft.com/office/drawing/2014/main" id="{F4058297-F2E8-497B-AE70-5CED126DA0A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2;p38">
                <a:extLst>
                  <a:ext uri="{FF2B5EF4-FFF2-40B4-BE49-F238E27FC236}">
                    <a16:creationId xmlns:a16="http://schemas.microsoft.com/office/drawing/2014/main" id="{F5CBB528-26D9-41A2-9A39-51144372EA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3;p38">
                <a:extLst>
                  <a:ext uri="{FF2B5EF4-FFF2-40B4-BE49-F238E27FC236}">
                    <a16:creationId xmlns:a16="http://schemas.microsoft.com/office/drawing/2014/main" id="{4E9625F1-58CC-492F-94F2-4995D2FD1391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4;p38">
                <a:extLst>
                  <a:ext uri="{FF2B5EF4-FFF2-40B4-BE49-F238E27FC236}">
                    <a16:creationId xmlns:a16="http://schemas.microsoft.com/office/drawing/2014/main" id="{9F3278AB-31A8-438F-AFF1-376C46CBC17D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5;p38">
                <a:extLst>
                  <a:ext uri="{FF2B5EF4-FFF2-40B4-BE49-F238E27FC236}">
                    <a16:creationId xmlns:a16="http://schemas.microsoft.com/office/drawing/2014/main" id="{EB8A7153-DCC7-4BC8-96C2-6CEE7ECE2F2D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6;p38">
                <a:extLst>
                  <a:ext uri="{FF2B5EF4-FFF2-40B4-BE49-F238E27FC236}">
                    <a16:creationId xmlns:a16="http://schemas.microsoft.com/office/drawing/2014/main" id="{F1122461-6D37-49E4-BF0D-92ABF889D4F8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7;p38">
                <a:extLst>
                  <a:ext uri="{FF2B5EF4-FFF2-40B4-BE49-F238E27FC236}">
                    <a16:creationId xmlns:a16="http://schemas.microsoft.com/office/drawing/2014/main" id="{C09AF6DC-8714-4CED-B775-BCFC7645D22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8;p38">
                <a:extLst>
                  <a:ext uri="{FF2B5EF4-FFF2-40B4-BE49-F238E27FC236}">
                    <a16:creationId xmlns:a16="http://schemas.microsoft.com/office/drawing/2014/main" id="{C82653A0-E923-4F2A-9CA7-180BDCBC9253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39;p38">
              <a:extLst>
                <a:ext uri="{FF2B5EF4-FFF2-40B4-BE49-F238E27FC236}">
                  <a16:creationId xmlns:a16="http://schemas.microsoft.com/office/drawing/2014/main" id="{C9BD438A-0C45-41EC-AFAA-7313AB94A158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4" name="Google Shape;4140;p38">
                <a:extLst>
                  <a:ext uri="{FF2B5EF4-FFF2-40B4-BE49-F238E27FC236}">
                    <a16:creationId xmlns:a16="http://schemas.microsoft.com/office/drawing/2014/main" id="{3F13EDCD-1929-468E-B372-73C3BAFDAB4D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1;p38">
                <a:extLst>
                  <a:ext uri="{FF2B5EF4-FFF2-40B4-BE49-F238E27FC236}">
                    <a16:creationId xmlns:a16="http://schemas.microsoft.com/office/drawing/2014/main" id="{96C079D4-1B00-4768-B44D-AD3EF7F732FA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2;p38">
                <a:extLst>
                  <a:ext uri="{FF2B5EF4-FFF2-40B4-BE49-F238E27FC236}">
                    <a16:creationId xmlns:a16="http://schemas.microsoft.com/office/drawing/2014/main" id="{AE111721-A862-4BB0-93C7-A76C034A0FA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3;p38">
                <a:extLst>
                  <a:ext uri="{FF2B5EF4-FFF2-40B4-BE49-F238E27FC236}">
                    <a16:creationId xmlns:a16="http://schemas.microsoft.com/office/drawing/2014/main" id="{DFA1B001-4BE3-40F0-A970-9D9DEF7FC237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4;p38">
                <a:extLst>
                  <a:ext uri="{FF2B5EF4-FFF2-40B4-BE49-F238E27FC236}">
                    <a16:creationId xmlns:a16="http://schemas.microsoft.com/office/drawing/2014/main" id="{7B120017-55C1-4C4F-AD43-66042DE9049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5;p38">
                <a:extLst>
                  <a:ext uri="{FF2B5EF4-FFF2-40B4-BE49-F238E27FC236}">
                    <a16:creationId xmlns:a16="http://schemas.microsoft.com/office/drawing/2014/main" id="{7BCCB20B-56E5-4188-B891-B7FC6D92CD27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6;p38">
                <a:extLst>
                  <a:ext uri="{FF2B5EF4-FFF2-40B4-BE49-F238E27FC236}">
                    <a16:creationId xmlns:a16="http://schemas.microsoft.com/office/drawing/2014/main" id="{9FDB3025-2597-4402-B8B0-BF5D14373691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7;p38">
                <a:extLst>
                  <a:ext uri="{FF2B5EF4-FFF2-40B4-BE49-F238E27FC236}">
                    <a16:creationId xmlns:a16="http://schemas.microsoft.com/office/drawing/2014/main" id="{1C97E7E8-690B-4BC1-9731-E9067DB4B17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8;p38">
                <a:extLst>
                  <a:ext uri="{FF2B5EF4-FFF2-40B4-BE49-F238E27FC236}">
                    <a16:creationId xmlns:a16="http://schemas.microsoft.com/office/drawing/2014/main" id="{EDB48545-4629-4F32-8BBA-25AC01977699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9;p38">
                <a:extLst>
                  <a:ext uri="{FF2B5EF4-FFF2-40B4-BE49-F238E27FC236}">
                    <a16:creationId xmlns:a16="http://schemas.microsoft.com/office/drawing/2014/main" id="{593DA70C-A1D4-467E-8AFE-5DE08BA7488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0;p38">
                <a:extLst>
                  <a:ext uri="{FF2B5EF4-FFF2-40B4-BE49-F238E27FC236}">
                    <a16:creationId xmlns:a16="http://schemas.microsoft.com/office/drawing/2014/main" id="{61C005D7-F70B-4DD2-AEFE-0D74FB06DAFA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1;p38">
                <a:extLst>
                  <a:ext uri="{FF2B5EF4-FFF2-40B4-BE49-F238E27FC236}">
                    <a16:creationId xmlns:a16="http://schemas.microsoft.com/office/drawing/2014/main" id="{929F0067-F534-4631-9E53-D8BA3D1D2586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2;p38">
                <a:extLst>
                  <a:ext uri="{FF2B5EF4-FFF2-40B4-BE49-F238E27FC236}">
                    <a16:creationId xmlns:a16="http://schemas.microsoft.com/office/drawing/2014/main" id="{81771B53-0109-4ECB-9D3C-5F04B698F4D3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3;p38">
                <a:extLst>
                  <a:ext uri="{FF2B5EF4-FFF2-40B4-BE49-F238E27FC236}">
                    <a16:creationId xmlns:a16="http://schemas.microsoft.com/office/drawing/2014/main" id="{AA5B098D-774B-4A82-9251-BEF62F743A2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4;p38">
                <a:extLst>
                  <a:ext uri="{FF2B5EF4-FFF2-40B4-BE49-F238E27FC236}">
                    <a16:creationId xmlns:a16="http://schemas.microsoft.com/office/drawing/2014/main" id="{7CD78DF9-AF46-4040-8CEC-3707816651D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55;p38">
                <a:extLst>
                  <a:ext uri="{FF2B5EF4-FFF2-40B4-BE49-F238E27FC236}">
                    <a16:creationId xmlns:a16="http://schemas.microsoft.com/office/drawing/2014/main" id="{C88EF937-C878-4BBB-BBA3-7F28BE7DC94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56;p38">
              <a:extLst>
                <a:ext uri="{FF2B5EF4-FFF2-40B4-BE49-F238E27FC236}">
                  <a16:creationId xmlns:a16="http://schemas.microsoft.com/office/drawing/2014/main" id="{B20013DB-99DE-4A6B-8DE1-D7A73E573A0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8" name="Google Shape;4157;p38">
                <a:extLst>
                  <a:ext uri="{FF2B5EF4-FFF2-40B4-BE49-F238E27FC236}">
                    <a16:creationId xmlns:a16="http://schemas.microsoft.com/office/drawing/2014/main" id="{DA57B096-5E00-4C8B-A4C8-F7343A9B866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8;p38">
                <a:extLst>
                  <a:ext uri="{FF2B5EF4-FFF2-40B4-BE49-F238E27FC236}">
                    <a16:creationId xmlns:a16="http://schemas.microsoft.com/office/drawing/2014/main" id="{7EBFD1F8-614D-4DAA-B633-4A20F3E322F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59;p38">
                <a:extLst>
                  <a:ext uri="{FF2B5EF4-FFF2-40B4-BE49-F238E27FC236}">
                    <a16:creationId xmlns:a16="http://schemas.microsoft.com/office/drawing/2014/main" id="{DFDFB7B5-E291-4278-9FD8-21EC09C7BD29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0;p38">
                <a:extLst>
                  <a:ext uri="{FF2B5EF4-FFF2-40B4-BE49-F238E27FC236}">
                    <a16:creationId xmlns:a16="http://schemas.microsoft.com/office/drawing/2014/main" id="{860F5728-51B4-4455-89D7-036C46F791E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1;p38">
                <a:extLst>
                  <a:ext uri="{FF2B5EF4-FFF2-40B4-BE49-F238E27FC236}">
                    <a16:creationId xmlns:a16="http://schemas.microsoft.com/office/drawing/2014/main" id="{113F6394-E844-464A-90E5-115CDA529309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2;p38">
                <a:extLst>
                  <a:ext uri="{FF2B5EF4-FFF2-40B4-BE49-F238E27FC236}">
                    <a16:creationId xmlns:a16="http://schemas.microsoft.com/office/drawing/2014/main" id="{ED43E2BD-2412-458E-8576-4D0EC897979F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3;p38">
                <a:extLst>
                  <a:ext uri="{FF2B5EF4-FFF2-40B4-BE49-F238E27FC236}">
                    <a16:creationId xmlns:a16="http://schemas.microsoft.com/office/drawing/2014/main" id="{49171216-A136-40FC-B204-6D150111749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4;p38">
                <a:extLst>
                  <a:ext uri="{FF2B5EF4-FFF2-40B4-BE49-F238E27FC236}">
                    <a16:creationId xmlns:a16="http://schemas.microsoft.com/office/drawing/2014/main" id="{77D811C5-073B-4365-9ECF-6237F6730E5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5;p38">
                <a:extLst>
                  <a:ext uri="{FF2B5EF4-FFF2-40B4-BE49-F238E27FC236}">
                    <a16:creationId xmlns:a16="http://schemas.microsoft.com/office/drawing/2014/main" id="{672CE3CD-9DBC-4BDA-91A2-BB1395153ACA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6;p38">
                <a:extLst>
                  <a:ext uri="{FF2B5EF4-FFF2-40B4-BE49-F238E27FC236}">
                    <a16:creationId xmlns:a16="http://schemas.microsoft.com/office/drawing/2014/main" id="{392AED47-6999-4A49-BEF6-573057ABBAB3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7;p38">
                <a:extLst>
                  <a:ext uri="{FF2B5EF4-FFF2-40B4-BE49-F238E27FC236}">
                    <a16:creationId xmlns:a16="http://schemas.microsoft.com/office/drawing/2014/main" id="{1D8B4CE7-383E-4607-A14C-7C647409374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8;p38">
                <a:extLst>
                  <a:ext uri="{FF2B5EF4-FFF2-40B4-BE49-F238E27FC236}">
                    <a16:creationId xmlns:a16="http://schemas.microsoft.com/office/drawing/2014/main" id="{13E6C5D5-5E13-4873-A901-3BB8643D091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9;p38">
                <a:extLst>
                  <a:ext uri="{FF2B5EF4-FFF2-40B4-BE49-F238E27FC236}">
                    <a16:creationId xmlns:a16="http://schemas.microsoft.com/office/drawing/2014/main" id="{494C501A-1387-4D09-BDF2-2BA8E878A146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0;p38">
                <a:extLst>
                  <a:ext uri="{FF2B5EF4-FFF2-40B4-BE49-F238E27FC236}">
                    <a16:creationId xmlns:a16="http://schemas.microsoft.com/office/drawing/2014/main" id="{3AB99ED2-63AD-44BA-BB71-128267A19BE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1;p38">
                <a:extLst>
                  <a:ext uri="{FF2B5EF4-FFF2-40B4-BE49-F238E27FC236}">
                    <a16:creationId xmlns:a16="http://schemas.microsoft.com/office/drawing/2014/main" id="{F7BB5A36-B539-444E-9DB3-549DD227EA1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72;p38">
                <a:extLst>
                  <a:ext uri="{FF2B5EF4-FFF2-40B4-BE49-F238E27FC236}">
                    <a16:creationId xmlns:a16="http://schemas.microsoft.com/office/drawing/2014/main" id="{B5D45455-4543-49AA-B496-D909E112DC7F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73;p38">
              <a:extLst>
                <a:ext uri="{FF2B5EF4-FFF2-40B4-BE49-F238E27FC236}">
                  <a16:creationId xmlns:a16="http://schemas.microsoft.com/office/drawing/2014/main" id="{58D7AD4C-6E70-4C90-B1EF-D5F53D565611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1" name="Google Shape;4174;p38">
                <a:extLst>
                  <a:ext uri="{FF2B5EF4-FFF2-40B4-BE49-F238E27FC236}">
                    <a16:creationId xmlns:a16="http://schemas.microsoft.com/office/drawing/2014/main" id="{8B7D07B9-8477-4E90-8C7B-FC5B18562A2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5;p38">
                <a:extLst>
                  <a:ext uri="{FF2B5EF4-FFF2-40B4-BE49-F238E27FC236}">
                    <a16:creationId xmlns:a16="http://schemas.microsoft.com/office/drawing/2014/main" id="{DCF633AB-1B8A-48FB-84E6-FEBC62D1EE0F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6;p38">
                <a:extLst>
                  <a:ext uri="{FF2B5EF4-FFF2-40B4-BE49-F238E27FC236}">
                    <a16:creationId xmlns:a16="http://schemas.microsoft.com/office/drawing/2014/main" id="{FC1DF2BE-C19F-4FCD-87D3-95B1E7ECF26A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7;p38">
                <a:extLst>
                  <a:ext uri="{FF2B5EF4-FFF2-40B4-BE49-F238E27FC236}">
                    <a16:creationId xmlns:a16="http://schemas.microsoft.com/office/drawing/2014/main" id="{710AD7EE-646B-48C8-A5DA-A955B0B5CD6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8;p38">
                <a:extLst>
                  <a:ext uri="{FF2B5EF4-FFF2-40B4-BE49-F238E27FC236}">
                    <a16:creationId xmlns:a16="http://schemas.microsoft.com/office/drawing/2014/main" id="{687DF4BE-1881-4612-A006-48B844A5E27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79;p38">
                <a:extLst>
                  <a:ext uri="{FF2B5EF4-FFF2-40B4-BE49-F238E27FC236}">
                    <a16:creationId xmlns:a16="http://schemas.microsoft.com/office/drawing/2014/main" id="{E8D5127F-268C-4BBC-8D3F-4CD3492199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0;p38">
                <a:extLst>
                  <a:ext uri="{FF2B5EF4-FFF2-40B4-BE49-F238E27FC236}">
                    <a16:creationId xmlns:a16="http://schemas.microsoft.com/office/drawing/2014/main" id="{7C6B24FF-81AF-47B4-B610-FF88B64BD8DD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1;p38">
                <a:extLst>
                  <a:ext uri="{FF2B5EF4-FFF2-40B4-BE49-F238E27FC236}">
                    <a16:creationId xmlns:a16="http://schemas.microsoft.com/office/drawing/2014/main" id="{C912BDA7-5627-4E26-AEC5-0A6DECC6B52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2;p38">
                <a:extLst>
                  <a:ext uri="{FF2B5EF4-FFF2-40B4-BE49-F238E27FC236}">
                    <a16:creationId xmlns:a16="http://schemas.microsoft.com/office/drawing/2014/main" id="{86EE3EC5-524A-484A-A601-AF9E4AC1FFB4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3;p38">
                <a:extLst>
                  <a:ext uri="{FF2B5EF4-FFF2-40B4-BE49-F238E27FC236}">
                    <a16:creationId xmlns:a16="http://schemas.microsoft.com/office/drawing/2014/main" id="{15E94BF5-B935-4198-A6CD-44E96C1A1C38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4;p38">
                <a:extLst>
                  <a:ext uri="{FF2B5EF4-FFF2-40B4-BE49-F238E27FC236}">
                    <a16:creationId xmlns:a16="http://schemas.microsoft.com/office/drawing/2014/main" id="{8F62B450-C27C-44B4-83A1-867AA174365C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5;p38">
                <a:extLst>
                  <a:ext uri="{FF2B5EF4-FFF2-40B4-BE49-F238E27FC236}">
                    <a16:creationId xmlns:a16="http://schemas.microsoft.com/office/drawing/2014/main" id="{D9464E21-7412-46C6-8D7E-DD636354205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6;p38">
                <a:extLst>
                  <a:ext uri="{FF2B5EF4-FFF2-40B4-BE49-F238E27FC236}">
                    <a16:creationId xmlns:a16="http://schemas.microsoft.com/office/drawing/2014/main" id="{8170D1C9-2753-41BB-B778-20F6178BD53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7;p38">
                <a:extLst>
                  <a:ext uri="{FF2B5EF4-FFF2-40B4-BE49-F238E27FC236}">
                    <a16:creationId xmlns:a16="http://schemas.microsoft.com/office/drawing/2014/main" id="{D27154B9-5FC0-48E0-AC5A-1D9A6E6898A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8;p38">
                <a:extLst>
                  <a:ext uri="{FF2B5EF4-FFF2-40B4-BE49-F238E27FC236}">
                    <a16:creationId xmlns:a16="http://schemas.microsoft.com/office/drawing/2014/main" id="{0E787816-4ABB-4A49-9CA2-658BA3B92A07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9;p38">
                <a:extLst>
                  <a:ext uri="{FF2B5EF4-FFF2-40B4-BE49-F238E27FC236}">
                    <a16:creationId xmlns:a16="http://schemas.microsoft.com/office/drawing/2014/main" id="{19260213-CF06-4692-9BC5-59AEE03A946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90;p38">
                <a:extLst>
                  <a:ext uri="{FF2B5EF4-FFF2-40B4-BE49-F238E27FC236}">
                    <a16:creationId xmlns:a16="http://schemas.microsoft.com/office/drawing/2014/main" id="{053A9503-D862-4B8B-A7DC-98E880BF73A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191;p38">
              <a:extLst>
                <a:ext uri="{FF2B5EF4-FFF2-40B4-BE49-F238E27FC236}">
                  <a16:creationId xmlns:a16="http://schemas.microsoft.com/office/drawing/2014/main" id="{C9934591-F887-494D-9F1C-48EF7F6C479A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5" name="Google Shape;4192;p38">
                <a:extLst>
                  <a:ext uri="{FF2B5EF4-FFF2-40B4-BE49-F238E27FC236}">
                    <a16:creationId xmlns:a16="http://schemas.microsoft.com/office/drawing/2014/main" id="{AF2B47D4-7807-4338-B6F5-359436F42DAC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3;p38">
                <a:extLst>
                  <a:ext uri="{FF2B5EF4-FFF2-40B4-BE49-F238E27FC236}">
                    <a16:creationId xmlns:a16="http://schemas.microsoft.com/office/drawing/2014/main" id="{F9909726-2951-432B-B06D-2FA2E34252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4;p38">
                <a:extLst>
                  <a:ext uri="{FF2B5EF4-FFF2-40B4-BE49-F238E27FC236}">
                    <a16:creationId xmlns:a16="http://schemas.microsoft.com/office/drawing/2014/main" id="{EA9D9159-7FC9-4993-A9E4-685D00F74E5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5;p38">
                <a:extLst>
                  <a:ext uri="{FF2B5EF4-FFF2-40B4-BE49-F238E27FC236}">
                    <a16:creationId xmlns:a16="http://schemas.microsoft.com/office/drawing/2014/main" id="{5164537C-B266-4B18-BD34-C0082CD77F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6;p38">
                <a:extLst>
                  <a:ext uri="{FF2B5EF4-FFF2-40B4-BE49-F238E27FC236}">
                    <a16:creationId xmlns:a16="http://schemas.microsoft.com/office/drawing/2014/main" id="{AEB9E8B2-3548-4CD2-BE8F-55695521C0A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7;p38">
                <a:extLst>
                  <a:ext uri="{FF2B5EF4-FFF2-40B4-BE49-F238E27FC236}">
                    <a16:creationId xmlns:a16="http://schemas.microsoft.com/office/drawing/2014/main" id="{977CF1D4-91D0-43A3-A1BC-3734778993C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8;p38">
                <a:extLst>
                  <a:ext uri="{FF2B5EF4-FFF2-40B4-BE49-F238E27FC236}">
                    <a16:creationId xmlns:a16="http://schemas.microsoft.com/office/drawing/2014/main" id="{4ECC82FD-C573-4477-A9ED-A9B046A20D0B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9;p38">
                <a:extLst>
                  <a:ext uri="{FF2B5EF4-FFF2-40B4-BE49-F238E27FC236}">
                    <a16:creationId xmlns:a16="http://schemas.microsoft.com/office/drawing/2014/main" id="{6D8247D0-5B42-4B10-BE2A-72784AEC60D0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0;p38">
                <a:extLst>
                  <a:ext uri="{FF2B5EF4-FFF2-40B4-BE49-F238E27FC236}">
                    <a16:creationId xmlns:a16="http://schemas.microsoft.com/office/drawing/2014/main" id="{6574970D-6E1D-4D83-8365-43C365CEE80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1;p38">
                <a:extLst>
                  <a:ext uri="{FF2B5EF4-FFF2-40B4-BE49-F238E27FC236}">
                    <a16:creationId xmlns:a16="http://schemas.microsoft.com/office/drawing/2014/main" id="{0E7CE465-C42C-4909-B455-B1C608879FCD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2;p38">
                <a:extLst>
                  <a:ext uri="{FF2B5EF4-FFF2-40B4-BE49-F238E27FC236}">
                    <a16:creationId xmlns:a16="http://schemas.microsoft.com/office/drawing/2014/main" id="{A7D0FBC0-54C6-41C5-A64A-A5B8238A474A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3;p38">
                <a:extLst>
                  <a:ext uri="{FF2B5EF4-FFF2-40B4-BE49-F238E27FC236}">
                    <a16:creationId xmlns:a16="http://schemas.microsoft.com/office/drawing/2014/main" id="{7B0278BA-2D6D-4E71-A89B-1D80FAE6806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4;p38">
                <a:extLst>
                  <a:ext uri="{FF2B5EF4-FFF2-40B4-BE49-F238E27FC236}">
                    <a16:creationId xmlns:a16="http://schemas.microsoft.com/office/drawing/2014/main" id="{913E6BB6-A699-45D6-81F2-9C90CB10FBA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5;p38">
                <a:extLst>
                  <a:ext uri="{FF2B5EF4-FFF2-40B4-BE49-F238E27FC236}">
                    <a16:creationId xmlns:a16="http://schemas.microsoft.com/office/drawing/2014/main" id="{EBE8D8D2-DB88-4B07-82D5-BD2B8D07F247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6;p38">
                <a:extLst>
                  <a:ext uri="{FF2B5EF4-FFF2-40B4-BE49-F238E27FC236}">
                    <a16:creationId xmlns:a16="http://schemas.microsoft.com/office/drawing/2014/main" id="{8DDFBE11-374E-4A05-AAEC-15D7C717B1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7;p38">
                <a:extLst>
                  <a:ext uri="{FF2B5EF4-FFF2-40B4-BE49-F238E27FC236}">
                    <a16:creationId xmlns:a16="http://schemas.microsoft.com/office/drawing/2014/main" id="{F076EEC4-54A0-43C3-9FA7-9E924ADF738F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208;p38">
              <a:extLst>
                <a:ext uri="{FF2B5EF4-FFF2-40B4-BE49-F238E27FC236}">
                  <a16:creationId xmlns:a16="http://schemas.microsoft.com/office/drawing/2014/main" id="{30B8B2BE-4DB1-4796-9ED8-281705EB695D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8" name="Google Shape;4209;p38">
                <a:extLst>
                  <a:ext uri="{FF2B5EF4-FFF2-40B4-BE49-F238E27FC236}">
                    <a16:creationId xmlns:a16="http://schemas.microsoft.com/office/drawing/2014/main" id="{B6DB9663-D2BA-48E1-96C0-3E97D25FCDD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0;p38">
                <a:extLst>
                  <a:ext uri="{FF2B5EF4-FFF2-40B4-BE49-F238E27FC236}">
                    <a16:creationId xmlns:a16="http://schemas.microsoft.com/office/drawing/2014/main" id="{E830A4E8-0BCA-43DE-9784-2885B082298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1;p38">
                <a:extLst>
                  <a:ext uri="{FF2B5EF4-FFF2-40B4-BE49-F238E27FC236}">
                    <a16:creationId xmlns:a16="http://schemas.microsoft.com/office/drawing/2014/main" id="{D0E60C79-9CBB-460F-AFE9-AD500F3CF599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2;p38">
                <a:extLst>
                  <a:ext uri="{FF2B5EF4-FFF2-40B4-BE49-F238E27FC236}">
                    <a16:creationId xmlns:a16="http://schemas.microsoft.com/office/drawing/2014/main" id="{754FFD62-8D85-4F60-9C17-096583DE24D5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3;p38">
                <a:extLst>
                  <a:ext uri="{FF2B5EF4-FFF2-40B4-BE49-F238E27FC236}">
                    <a16:creationId xmlns:a16="http://schemas.microsoft.com/office/drawing/2014/main" id="{C3F1CFE7-3CC6-44D2-A728-0A0F36E2D094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4;p38">
                <a:extLst>
                  <a:ext uri="{FF2B5EF4-FFF2-40B4-BE49-F238E27FC236}">
                    <a16:creationId xmlns:a16="http://schemas.microsoft.com/office/drawing/2014/main" id="{5FA157D4-C76E-4EFD-89CC-C9635BD8C16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5;p38">
                <a:extLst>
                  <a:ext uri="{FF2B5EF4-FFF2-40B4-BE49-F238E27FC236}">
                    <a16:creationId xmlns:a16="http://schemas.microsoft.com/office/drawing/2014/main" id="{9717D355-DF5F-4D7E-ACBD-327B0415E0B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6;p38">
                <a:extLst>
                  <a:ext uri="{FF2B5EF4-FFF2-40B4-BE49-F238E27FC236}">
                    <a16:creationId xmlns:a16="http://schemas.microsoft.com/office/drawing/2014/main" id="{FF4A4772-9896-4C59-B912-4DA3C662A8B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7;p38">
                <a:extLst>
                  <a:ext uri="{FF2B5EF4-FFF2-40B4-BE49-F238E27FC236}">
                    <a16:creationId xmlns:a16="http://schemas.microsoft.com/office/drawing/2014/main" id="{020FB039-6F09-4D5C-9232-D0CE43C9A0A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8;p38">
                <a:extLst>
                  <a:ext uri="{FF2B5EF4-FFF2-40B4-BE49-F238E27FC236}">
                    <a16:creationId xmlns:a16="http://schemas.microsoft.com/office/drawing/2014/main" id="{24B895EF-1B27-4CCD-B5D7-4B597DA2C3F5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19;p38">
                <a:extLst>
                  <a:ext uri="{FF2B5EF4-FFF2-40B4-BE49-F238E27FC236}">
                    <a16:creationId xmlns:a16="http://schemas.microsoft.com/office/drawing/2014/main" id="{F2F50697-B03F-4936-A9A3-7D995235F7B2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0;p38">
                <a:extLst>
                  <a:ext uri="{FF2B5EF4-FFF2-40B4-BE49-F238E27FC236}">
                    <a16:creationId xmlns:a16="http://schemas.microsoft.com/office/drawing/2014/main" id="{D3EC0521-C399-48ED-BA45-C1F697D7424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1;p38">
                <a:extLst>
                  <a:ext uri="{FF2B5EF4-FFF2-40B4-BE49-F238E27FC236}">
                    <a16:creationId xmlns:a16="http://schemas.microsoft.com/office/drawing/2014/main" id="{3E90F118-FD1A-408A-B69F-7F266115B95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2;p38">
                <a:extLst>
                  <a:ext uri="{FF2B5EF4-FFF2-40B4-BE49-F238E27FC236}">
                    <a16:creationId xmlns:a16="http://schemas.microsoft.com/office/drawing/2014/main" id="{0550A100-A5A5-485B-AB0B-1DA2036B007D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3;p38">
                <a:extLst>
                  <a:ext uri="{FF2B5EF4-FFF2-40B4-BE49-F238E27FC236}">
                    <a16:creationId xmlns:a16="http://schemas.microsoft.com/office/drawing/2014/main" id="{534F9568-8C0D-4A22-B60F-01C86173288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4;p38">
                <a:extLst>
                  <a:ext uri="{FF2B5EF4-FFF2-40B4-BE49-F238E27FC236}">
                    <a16:creationId xmlns:a16="http://schemas.microsoft.com/office/drawing/2014/main" id="{C36D69D0-D9BB-47C1-B8D0-2D193E0ECC1B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225;p38">
                <a:extLst>
                  <a:ext uri="{FF2B5EF4-FFF2-40B4-BE49-F238E27FC236}">
                    <a16:creationId xmlns:a16="http://schemas.microsoft.com/office/drawing/2014/main" id="{4EA64F30-ABB7-41DF-81FC-C41A4383E35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4226;p38">
              <a:extLst>
                <a:ext uri="{FF2B5EF4-FFF2-40B4-BE49-F238E27FC236}">
                  <a16:creationId xmlns:a16="http://schemas.microsoft.com/office/drawing/2014/main" id="{7FA86A13-C4E0-4888-9816-520849E3367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7;p38">
              <a:extLst>
                <a:ext uri="{FF2B5EF4-FFF2-40B4-BE49-F238E27FC236}">
                  <a16:creationId xmlns:a16="http://schemas.microsoft.com/office/drawing/2014/main" id="{747F3DD7-C599-4610-85F9-391780FF3C8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8;p38">
              <a:extLst>
                <a:ext uri="{FF2B5EF4-FFF2-40B4-BE49-F238E27FC236}">
                  <a16:creationId xmlns:a16="http://schemas.microsoft.com/office/drawing/2014/main" id="{6661B7AE-53E7-4CB6-B20E-E21EF83D53B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29;p38">
              <a:extLst>
                <a:ext uri="{FF2B5EF4-FFF2-40B4-BE49-F238E27FC236}">
                  <a16:creationId xmlns:a16="http://schemas.microsoft.com/office/drawing/2014/main" id="{57CA4BAF-C0DB-4391-AF52-DDD579864D98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0;p38">
              <a:extLst>
                <a:ext uri="{FF2B5EF4-FFF2-40B4-BE49-F238E27FC236}">
                  <a16:creationId xmlns:a16="http://schemas.microsoft.com/office/drawing/2014/main" id="{3EE8E48F-FD4E-44A1-A7EA-D77C03F36782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1;p38">
              <a:extLst>
                <a:ext uri="{FF2B5EF4-FFF2-40B4-BE49-F238E27FC236}">
                  <a16:creationId xmlns:a16="http://schemas.microsoft.com/office/drawing/2014/main" id="{45171268-20AE-45F9-9DC3-5C81A2DF424A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2;p38">
              <a:extLst>
                <a:ext uri="{FF2B5EF4-FFF2-40B4-BE49-F238E27FC236}">
                  <a16:creationId xmlns:a16="http://schemas.microsoft.com/office/drawing/2014/main" id="{05D17762-9410-4402-A6DA-216D1EE9D97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3;p38">
              <a:extLst>
                <a:ext uri="{FF2B5EF4-FFF2-40B4-BE49-F238E27FC236}">
                  <a16:creationId xmlns:a16="http://schemas.microsoft.com/office/drawing/2014/main" id="{1DF93D94-6F50-4D83-88FC-D0DA1D90780C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4;p38">
              <a:extLst>
                <a:ext uri="{FF2B5EF4-FFF2-40B4-BE49-F238E27FC236}">
                  <a16:creationId xmlns:a16="http://schemas.microsoft.com/office/drawing/2014/main" id="{FB4AA160-74C4-471B-82CC-42A57669CD2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5;p38">
              <a:extLst>
                <a:ext uri="{FF2B5EF4-FFF2-40B4-BE49-F238E27FC236}">
                  <a16:creationId xmlns:a16="http://schemas.microsoft.com/office/drawing/2014/main" id="{327D0ABF-F253-4B9B-B604-4C5E045FAAD6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6;p38">
              <a:extLst>
                <a:ext uri="{FF2B5EF4-FFF2-40B4-BE49-F238E27FC236}">
                  <a16:creationId xmlns:a16="http://schemas.microsoft.com/office/drawing/2014/main" id="{A7985BAA-F565-4D0F-8578-600A83B3AC41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7;p38">
              <a:extLst>
                <a:ext uri="{FF2B5EF4-FFF2-40B4-BE49-F238E27FC236}">
                  <a16:creationId xmlns:a16="http://schemas.microsoft.com/office/drawing/2014/main" id="{0912862C-4F46-4816-8907-77701F31F34F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8;p38">
              <a:extLst>
                <a:ext uri="{FF2B5EF4-FFF2-40B4-BE49-F238E27FC236}">
                  <a16:creationId xmlns:a16="http://schemas.microsoft.com/office/drawing/2014/main" id="{ACF4A5C9-4C79-4951-91BF-990AAC5B102B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39;p38">
              <a:extLst>
                <a:ext uri="{FF2B5EF4-FFF2-40B4-BE49-F238E27FC236}">
                  <a16:creationId xmlns:a16="http://schemas.microsoft.com/office/drawing/2014/main" id="{E3B9F8ED-41EE-4916-9159-6114D59030B3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0;p38">
              <a:extLst>
                <a:ext uri="{FF2B5EF4-FFF2-40B4-BE49-F238E27FC236}">
                  <a16:creationId xmlns:a16="http://schemas.microsoft.com/office/drawing/2014/main" id="{E677A0A6-2164-4B43-BC2C-6DA7E39C27E6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1;p38">
              <a:extLst>
                <a:ext uri="{FF2B5EF4-FFF2-40B4-BE49-F238E27FC236}">
                  <a16:creationId xmlns:a16="http://schemas.microsoft.com/office/drawing/2014/main" id="{A1094969-1003-42FD-A978-4543E7DD3CF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2;p38">
              <a:extLst>
                <a:ext uri="{FF2B5EF4-FFF2-40B4-BE49-F238E27FC236}">
                  <a16:creationId xmlns:a16="http://schemas.microsoft.com/office/drawing/2014/main" id="{6F93BF44-DBF4-4C9D-8F13-83C05E55784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3;p38">
              <a:extLst>
                <a:ext uri="{FF2B5EF4-FFF2-40B4-BE49-F238E27FC236}">
                  <a16:creationId xmlns:a16="http://schemas.microsoft.com/office/drawing/2014/main" id="{31E28199-7B5A-47C6-92ED-DA5AC0E4A55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4;p38">
              <a:extLst>
                <a:ext uri="{FF2B5EF4-FFF2-40B4-BE49-F238E27FC236}">
                  <a16:creationId xmlns:a16="http://schemas.microsoft.com/office/drawing/2014/main" id="{01CE2BE1-A7F6-4BF8-A990-C81910068130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5;p38">
              <a:extLst>
                <a:ext uri="{FF2B5EF4-FFF2-40B4-BE49-F238E27FC236}">
                  <a16:creationId xmlns:a16="http://schemas.microsoft.com/office/drawing/2014/main" id="{D6D73001-586F-4292-8416-22643BBC13C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6;p38">
              <a:extLst>
                <a:ext uri="{FF2B5EF4-FFF2-40B4-BE49-F238E27FC236}">
                  <a16:creationId xmlns:a16="http://schemas.microsoft.com/office/drawing/2014/main" id="{BB617B10-2B64-47A8-8FAD-A59FBC98B88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7;p38">
              <a:extLst>
                <a:ext uri="{FF2B5EF4-FFF2-40B4-BE49-F238E27FC236}">
                  <a16:creationId xmlns:a16="http://schemas.microsoft.com/office/drawing/2014/main" id="{05935535-E04A-4B95-B2A7-C58F1916DCE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8;p38">
              <a:extLst>
                <a:ext uri="{FF2B5EF4-FFF2-40B4-BE49-F238E27FC236}">
                  <a16:creationId xmlns:a16="http://schemas.microsoft.com/office/drawing/2014/main" id="{EB22D149-D362-436C-821C-44EC6F2F5972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49;p38">
              <a:extLst>
                <a:ext uri="{FF2B5EF4-FFF2-40B4-BE49-F238E27FC236}">
                  <a16:creationId xmlns:a16="http://schemas.microsoft.com/office/drawing/2014/main" id="{C1C75D58-7162-4C08-9F4B-27763A824245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0;p38">
              <a:extLst>
                <a:ext uri="{FF2B5EF4-FFF2-40B4-BE49-F238E27FC236}">
                  <a16:creationId xmlns:a16="http://schemas.microsoft.com/office/drawing/2014/main" id="{EC73EB70-DADE-4A3B-BD5A-5FA80D96098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1;p38">
              <a:extLst>
                <a:ext uri="{FF2B5EF4-FFF2-40B4-BE49-F238E27FC236}">
                  <a16:creationId xmlns:a16="http://schemas.microsoft.com/office/drawing/2014/main" id="{91A5FD1C-752E-41CA-92A6-B585DA1FF03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2;p38">
              <a:extLst>
                <a:ext uri="{FF2B5EF4-FFF2-40B4-BE49-F238E27FC236}">
                  <a16:creationId xmlns:a16="http://schemas.microsoft.com/office/drawing/2014/main" id="{FF6BCD46-B02C-459A-9503-7B8D86DAEB36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3;p38">
              <a:extLst>
                <a:ext uri="{FF2B5EF4-FFF2-40B4-BE49-F238E27FC236}">
                  <a16:creationId xmlns:a16="http://schemas.microsoft.com/office/drawing/2014/main" id="{3A48E0EE-D1BD-4703-A324-90AC7B40AB13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4;p38">
              <a:extLst>
                <a:ext uri="{FF2B5EF4-FFF2-40B4-BE49-F238E27FC236}">
                  <a16:creationId xmlns:a16="http://schemas.microsoft.com/office/drawing/2014/main" id="{EAA03746-5405-459F-9E75-2B1365EF1B4F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55;p38">
              <a:extLst>
                <a:ext uri="{FF2B5EF4-FFF2-40B4-BE49-F238E27FC236}">
                  <a16:creationId xmlns:a16="http://schemas.microsoft.com/office/drawing/2014/main" id="{00164CB1-3219-4124-B471-F6DF22EA4046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5" y="936376"/>
            <a:ext cx="5519615" cy="3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352" y="1560715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  <p:grpSp>
        <p:nvGrpSpPr>
          <p:cNvPr id="178" name="Google Shape;2228;p37">
            <a:extLst>
              <a:ext uri="{FF2B5EF4-FFF2-40B4-BE49-F238E27FC236}">
                <a16:creationId xmlns:a16="http://schemas.microsoft.com/office/drawing/2014/main" id="{F6238C9F-0BC1-47B0-97AD-072BC6D849F9}"/>
              </a:ext>
            </a:extLst>
          </p:cNvPr>
          <p:cNvGrpSpPr/>
          <p:nvPr/>
        </p:nvGrpSpPr>
        <p:grpSpPr>
          <a:xfrm>
            <a:off x="5114340" y="1005841"/>
            <a:ext cx="3046679" cy="2998358"/>
            <a:chOff x="2012475" y="393272"/>
            <a:chExt cx="4440240" cy="4609126"/>
          </a:xfrm>
        </p:grpSpPr>
        <p:sp>
          <p:nvSpPr>
            <p:cNvPr id="179" name="Google Shape;2229;p37">
              <a:extLst>
                <a:ext uri="{FF2B5EF4-FFF2-40B4-BE49-F238E27FC236}">
                  <a16:creationId xmlns:a16="http://schemas.microsoft.com/office/drawing/2014/main" id="{95E0599E-253A-4579-9C42-E7292D5C2721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30;p37">
              <a:extLst>
                <a:ext uri="{FF2B5EF4-FFF2-40B4-BE49-F238E27FC236}">
                  <a16:creationId xmlns:a16="http://schemas.microsoft.com/office/drawing/2014/main" id="{E0CE2170-0BBB-480F-96A5-12920318E00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31;p37">
              <a:extLst>
                <a:ext uri="{FF2B5EF4-FFF2-40B4-BE49-F238E27FC236}">
                  <a16:creationId xmlns:a16="http://schemas.microsoft.com/office/drawing/2014/main" id="{D9C0528A-C144-4696-8B5E-B03A0092B5C8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32;p37">
              <a:extLst>
                <a:ext uri="{FF2B5EF4-FFF2-40B4-BE49-F238E27FC236}">
                  <a16:creationId xmlns:a16="http://schemas.microsoft.com/office/drawing/2014/main" id="{C7C054E2-F8BF-4412-A3E4-4F9760CFE3FA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233;p37">
              <a:extLst>
                <a:ext uri="{FF2B5EF4-FFF2-40B4-BE49-F238E27FC236}">
                  <a16:creationId xmlns:a16="http://schemas.microsoft.com/office/drawing/2014/main" id="{327857DB-2584-4005-83B2-12388CCB98D5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234;p37">
              <a:extLst>
                <a:ext uri="{FF2B5EF4-FFF2-40B4-BE49-F238E27FC236}">
                  <a16:creationId xmlns:a16="http://schemas.microsoft.com/office/drawing/2014/main" id="{88FDB8C9-2E71-4BE9-BB08-A52802A40968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235;p37">
              <a:extLst>
                <a:ext uri="{FF2B5EF4-FFF2-40B4-BE49-F238E27FC236}">
                  <a16:creationId xmlns:a16="http://schemas.microsoft.com/office/drawing/2014/main" id="{01B45DD1-E42E-447C-BDC0-C36B57194C56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236;p37">
              <a:extLst>
                <a:ext uri="{FF2B5EF4-FFF2-40B4-BE49-F238E27FC236}">
                  <a16:creationId xmlns:a16="http://schemas.microsoft.com/office/drawing/2014/main" id="{4499938B-8209-42BB-B8BB-24D80E04BD6A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237;p37">
              <a:extLst>
                <a:ext uri="{FF2B5EF4-FFF2-40B4-BE49-F238E27FC236}">
                  <a16:creationId xmlns:a16="http://schemas.microsoft.com/office/drawing/2014/main" id="{4542DDD6-E4D9-4D06-B701-393449A5A96B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238;p37">
              <a:extLst>
                <a:ext uri="{FF2B5EF4-FFF2-40B4-BE49-F238E27FC236}">
                  <a16:creationId xmlns:a16="http://schemas.microsoft.com/office/drawing/2014/main" id="{B8B2C1BB-6102-4524-BAA8-EA0CAA76E56A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239;p37">
              <a:extLst>
                <a:ext uri="{FF2B5EF4-FFF2-40B4-BE49-F238E27FC236}">
                  <a16:creationId xmlns:a16="http://schemas.microsoft.com/office/drawing/2014/main" id="{130F06A1-057B-4132-962F-8767140EBD39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240;p37">
              <a:extLst>
                <a:ext uri="{FF2B5EF4-FFF2-40B4-BE49-F238E27FC236}">
                  <a16:creationId xmlns:a16="http://schemas.microsoft.com/office/drawing/2014/main" id="{DF16AC2E-00FA-49CE-8F77-69736047E60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241;p37">
              <a:extLst>
                <a:ext uri="{FF2B5EF4-FFF2-40B4-BE49-F238E27FC236}">
                  <a16:creationId xmlns:a16="http://schemas.microsoft.com/office/drawing/2014/main" id="{1FC18396-601B-4B87-B670-53BC791CFDA3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242;p37">
              <a:extLst>
                <a:ext uri="{FF2B5EF4-FFF2-40B4-BE49-F238E27FC236}">
                  <a16:creationId xmlns:a16="http://schemas.microsoft.com/office/drawing/2014/main" id="{F48237C3-1D77-4BF6-B61C-C63EAE26895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243;p37">
              <a:extLst>
                <a:ext uri="{FF2B5EF4-FFF2-40B4-BE49-F238E27FC236}">
                  <a16:creationId xmlns:a16="http://schemas.microsoft.com/office/drawing/2014/main" id="{89E35091-A3D5-447E-A30A-4F5A8815DB4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244;p37">
              <a:extLst>
                <a:ext uri="{FF2B5EF4-FFF2-40B4-BE49-F238E27FC236}">
                  <a16:creationId xmlns:a16="http://schemas.microsoft.com/office/drawing/2014/main" id="{FB4B7C84-D1AD-48FB-B1F2-BC11030E018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245;p37">
              <a:extLst>
                <a:ext uri="{FF2B5EF4-FFF2-40B4-BE49-F238E27FC236}">
                  <a16:creationId xmlns:a16="http://schemas.microsoft.com/office/drawing/2014/main" id="{2636C426-B3DD-4BB8-993F-6D2C5ACAC0DD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246;p37">
              <a:extLst>
                <a:ext uri="{FF2B5EF4-FFF2-40B4-BE49-F238E27FC236}">
                  <a16:creationId xmlns:a16="http://schemas.microsoft.com/office/drawing/2014/main" id="{B3F1C715-17BC-4608-AABA-11B9F68D8C45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247;p37">
              <a:extLst>
                <a:ext uri="{FF2B5EF4-FFF2-40B4-BE49-F238E27FC236}">
                  <a16:creationId xmlns:a16="http://schemas.microsoft.com/office/drawing/2014/main" id="{0B858C9A-DEAE-47D1-BBFC-FCAD65EE2757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248;p37">
              <a:extLst>
                <a:ext uri="{FF2B5EF4-FFF2-40B4-BE49-F238E27FC236}">
                  <a16:creationId xmlns:a16="http://schemas.microsoft.com/office/drawing/2014/main" id="{8287CBF5-5DA7-4599-9C69-7D2FFB3A493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249;p37">
              <a:extLst>
                <a:ext uri="{FF2B5EF4-FFF2-40B4-BE49-F238E27FC236}">
                  <a16:creationId xmlns:a16="http://schemas.microsoft.com/office/drawing/2014/main" id="{20C03030-289B-446E-96BF-4467556B8172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250;p37">
              <a:extLst>
                <a:ext uri="{FF2B5EF4-FFF2-40B4-BE49-F238E27FC236}">
                  <a16:creationId xmlns:a16="http://schemas.microsoft.com/office/drawing/2014/main" id="{8F10C4BF-F75A-4434-8727-8E0CC00AB47A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51;p37">
              <a:extLst>
                <a:ext uri="{FF2B5EF4-FFF2-40B4-BE49-F238E27FC236}">
                  <a16:creationId xmlns:a16="http://schemas.microsoft.com/office/drawing/2014/main" id="{8526DF76-C360-4A2C-958F-93E3613F8B2B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52;p37">
              <a:extLst>
                <a:ext uri="{FF2B5EF4-FFF2-40B4-BE49-F238E27FC236}">
                  <a16:creationId xmlns:a16="http://schemas.microsoft.com/office/drawing/2014/main" id="{06650EC1-2A5D-4728-9D63-BB342AC90704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53;p37">
              <a:extLst>
                <a:ext uri="{FF2B5EF4-FFF2-40B4-BE49-F238E27FC236}">
                  <a16:creationId xmlns:a16="http://schemas.microsoft.com/office/drawing/2014/main" id="{3387EC3D-E725-46EF-B28F-04A5E311EB25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54;p37">
              <a:extLst>
                <a:ext uri="{FF2B5EF4-FFF2-40B4-BE49-F238E27FC236}">
                  <a16:creationId xmlns:a16="http://schemas.microsoft.com/office/drawing/2014/main" id="{78EE6749-8435-410C-BC4A-F560C4EB7639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55;p37">
              <a:extLst>
                <a:ext uri="{FF2B5EF4-FFF2-40B4-BE49-F238E27FC236}">
                  <a16:creationId xmlns:a16="http://schemas.microsoft.com/office/drawing/2014/main" id="{D02580C8-3E8D-4794-A433-23E43E7AE815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256;p37">
              <a:extLst>
                <a:ext uri="{FF2B5EF4-FFF2-40B4-BE49-F238E27FC236}">
                  <a16:creationId xmlns:a16="http://schemas.microsoft.com/office/drawing/2014/main" id="{BA665A66-247A-4F03-96E4-FB500DD03C25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257;p37">
              <a:extLst>
                <a:ext uri="{FF2B5EF4-FFF2-40B4-BE49-F238E27FC236}">
                  <a16:creationId xmlns:a16="http://schemas.microsoft.com/office/drawing/2014/main" id="{F5D663AE-9BB0-4C4D-A658-4664938C996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258;p37">
              <a:extLst>
                <a:ext uri="{FF2B5EF4-FFF2-40B4-BE49-F238E27FC236}">
                  <a16:creationId xmlns:a16="http://schemas.microsoft.com/office/drawing/2014/main" id="{CA1443B6-8FEC-4538-9453-50578DA7D3FF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259;p37">
              <a:extLst>
                <a:ext uri="{FF2B5EF4-FFF2-40B4-BE49-F238E27FC236}">
                  <a16:creationId xmlns:a16="http://schemas.microsoft.com/office/drawing/2014/main" id="{B424386E-38BA-47D3-B449-F0B4AE60C1F9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260;p37">
              <a:extLst>
                <a:ext uri="{FF2B5EF4-FFF2-40B4-BE49-F238E27FC236}">
                  <a16:creationId xmlns:a16="http://schemas.microsoft.com/office/drawing/2014/main" id="{588F63C9-0907-40E5-BC94-EC3577A69CA5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261;p37">
              <a:extLst>
                <a:ext uri="{FF2B5EF4-FFF2-40B4-BE49-F238E27FC236}">
                  <a16:creationId xmlns:a16="http://schemas.microsoft.com/office/drawing/2014/main" id="{CF91D418-E405-4D2C-B422-EDE90BD1D0A1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262;p37">
              <a:extLst>
                <a:ext uri="{FF2B5EF4-FFF2-40B4-BE49-F238E27FC236}">
                  <a16:creationId xmlns:a16="http://schemas.microsoft.com/office/drawing/2014/main" id="{2453CE5A-415A-4FA8-87A9-9302E2C0CD35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263;p37">
              <a:extLst>
                <a:ext uri="{FF2B5EF4-FFF2-40B4-BE49-F238E27FC236}">
                  <a16:creationId xmlns:a16="http://schemas.microsoft.com/office/drawing/2014/main" id="{9293621D-625E-4ECF-B219-049385CEE250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264;p37">
              <a:extLst>
                <a:ext uri="{FF2B5EF4-FFF2-40B4-BE49-F238E27FC236}">
                  <a16:creationId xmlns:a16="http://schemas.microsoft.com/office/drawing/2014/main" id="{24FD63DD-FABE-418B-ACE7-6F7DC655298A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265;p37">
              <a:extLst>
                <a:ext uri="{FF2B5EF4-FFF2-40B4-BE49-F238E27FC236}">
                  <a16:creationId xmlns:a16="http://schemas.microsoft.com/office/drawing/2014/main" id="{303A668E-47E8-46E2-9702-FC7AB42B91C7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266;p37">
              <a:extLst>
                <a:ext uri="{FF2B5EF4-FFF2-40B4-BE49-F238E27FC236}">
                  <a16:creationId xmlns:a16="http://schemas.microsoft.com/office/drawing/2014/main" id="{5DBAB428-362E-4732-BC00-A5FAB8363979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267;p37">
              <a:extLst>
                <a:ext uri="{FF2B5EF4-FFF2-40B4-BE49-F238E27FC236}">
                  <a16:creationId xmlns:a16="http://schemas.microsoft.com/office/drawing/2014/main" id="{4D6CB6F3-373D-49AC-A3AF-1F971E6FAED4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268;p37">
              <a:extLst>
                <a:ext uri="{FF2B5EF4-FFF2-40B4-BE49-F238E27FC236}">
                  <a16:creationId xmlns:a16="http://schemas.microsoft.com/office/drawing/2014/main" id="{070666BB-48D5-444E-BADA-98964B2427A6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269;p37">
              <a:extLst>
                <a:ext uri="{FF2B5EF4-FFF2-40B4-BE49-F238E27FC236}">
                  <a16:creationId xmlns:a16="http://schemas.microsoft.com/office/drawing/2014/main" id="{8905EA61-3C89-407D-878E-FAFB94EFF454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70;p37">
              <a:extLst>
                <a:ext uri="{FF2B5EF4-FFF2-40B4-BE49-F238E27FC236}">
                  <a16:creationId xmlns:a16="http://schemas.microsoft.com/office/drawing/2014/main" id="{50A26BAD-D899-4FBA-AF21-A3CEB3F996F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71;p37">
              <a:extLst>
                <a:ext uri="{FF2B5EF4-FFF2-40B4-BE49-F238E27FC236}">
                  <a16:creationId xmlns:a16="http://schemas.microsoft.com/office/drawing/2014/main" id="{2C9A6D2B-9E08-44D2-8425-96E80DF2C817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72;p37">
              <a:extLst>
                <a:ext uri="{FF2B5EF4-FFF2-40B4-BE49-F238E27FC236}">
                  <a16:creationId xmlns:a16="http://schemas.microsoft.com/office/drawing/2014/main" id="{4280FC99-B472-4F00-9498-F939D5C04F5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73;p37">
              <a:extLst>
                <a:ext uri="{FF2B5EF4-FFF2-40B4-BE49-F238E27FC236}">
                  <a16:creationId xmlns:a16="http://schemas.microsoft.com/office/drawing/2014/main" id="{F629EC03-0977-467B-8A13-3284DFC394AA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74;p37">
              <a:extLst>
                <a:ext uri="{FF2B5EF4-FFF2-40B4-BE49-F238E27FC236}">
                  <a16:creationId xmlns:a16="http://schemas.microsoft.com/office/drawing/2014/main" id="{548710E1-66C1-4197-8298-5920AF2C8B6E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75;p37">
              <a:extLst>
                <a:ext uri="{FF2B5EF4-FFF2-40B4-BE49-F238E27FC236}">
                  <a16:creationId xmlns:a16="http://schemas.microsoft.com/office/drawing/2014/main" id="{05628C95-1097-4940-AC23-FEE2BEF94CD7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76;p37">
              <a:extLst>
                <a:ext uri="{FF2B5EF4-FFF2-40B4-BE49-F238E27FC236}">
                  <a16:creationId xmlns:a16="http://schemas.microsoft.com/office/drawing/2014/main" id="{51C68658-928F-42BC-97ED-531EFA5E6109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7;p37">
              <a:extLst>
                <a:ext uri="{FF2B5EF4-FFF2-40B4-BE49-F238E27FC236}">
                  <a16:creationId xmlns:a16="http://schemas.microsoft.com/office/drawing/2014/main" id="{5B74E4ED-E8A6-41E1-A4F0-ED7EB3ECC2F6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78;p37">
              <a:extLst>
                <a:ext uri="{FF2B5EF4-FFF2-40B4-BE49-F238E27FC236}">
                  <a16:creationId xmlns:a16="http://schemas.microsoft.com/office/drawing/2014/main" id="{B4756959-7FBC-4192-BC96-0CF7A35EE0F9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79;p37">
              <a:extLst>
                <a:ext uri="{FF2B5EF4-FFF2-40B4-BE49-F238E27FC236}">
                  <a16:creationId xmlns:a16="http://schemas.microsoft.com/office/drawing/2014/main" id="{00F4619C-D80B-4ACD-A14A-D87AD62C1382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280;p37">
              <a:extLst>
                <a:ext uri="{FF2B5EF4-FFF2-40B4-BE49-F238E27FC236}">
                  <a16:creationId xmlns:a16="http://schemas.microsoft.com/office/drawing/2014/main" id="{A44FF415-73C7-4EFE-9AE7-DF80E515C965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281;p37">
              <a:extLst>
                <a:ext uri="{FF2B5EF4-FFF2-40B4-BE49-F238E27FC236}">
                  <a16:creationId xmlns:a16="http://schemas.microsoft.com/office/drawing/2014/main" id="{E8E5FE8B-E190-4D3D-8BCA-3340C9CB625C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282;p37">
              <a:extLst>
                <a:ext uri="{FF2B5EF4-FFF2-40B4-BE49-F238E27FC236}">
                  <a16:creationId xmlns:a16="http://schemas.microsoft.com/office/drawing/2014/main" id="{C1E1BBBF-9CDF-4FC4-81B4-735949BCBCF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283;p37">
              <a:extLst>
                <a:ext uri="{FF2B5EF4-FFF2-40B4-BE49-F238E27FC236}">
                  <a16:creationId xmlns:a16="http://schemas.microsoft.com/office/drawing/2014/main" id="{FEC1E290-DEFC-4AFE-8587-CEF364AFC7AB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284;p37">
              <a:extLst>
                <a:ext uri="{FF2B5EF4-FFF2-40B4-BE49-F238E27FC236}">
                  <a16:creationId xmlns:a16="http://schemas.microsoft.com/office/drawing/2014/main" id="{C4F6B86C-6E9F-458C-957C-F04D18E04F3B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285;p37">
              <a:extLst>
                <a:ext uri="{FF2B5EF4-FFF2-40B4-BE49-F238E27FC236}">
                  <a16:creationId xmlns:a16="http://schemas.microsoft.com/office/drawing/2014/main" id="{76C46C8C-5720-47CA-99EC-DFD5CA434CEB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286;p37">
              <a:extLst>
                <a:ext uri="{FF2B5EF4-FFF2-40B4-BE49-F238E27FC236}">
                  <a16:creationId xmlns:a16="http://schemas.microsoft.com/office/drawing/2014/main" id="{31CCE54F-6993-4983-B132-B067C1427A09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287;p37">
              <a:extLst>
                <a:ext uri="{FF2B5EF4-FFF2-40B4-BE49-F238E27FC236}">
                  <a16:creationId xmlns:a16="http://schemas.microsoft.com/office/drawing/2014/main" id="{3B07F874-8F64-418B-9267-8CFBE4BAE58C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288;p37">
              <a:extLst>
                <a:ext uri="{FF2B5EF4-FFF2-40B4-BE49-F238E27FC236}">
                  <a16:creationId xmlns:a16="http://schemas.microsoft.com/office/drawing/2014/main" id="{4B43EA7D-AA15-422E-872F-A331CCD23A88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289;p37">
              <a:extLst>
                <a:ext uri="{FF2B5EF4-FFF2-40B4-BE49-F238E27FC236}">
                  <a16:creationId xmlns:a16="http://schemas.microsoft.com/office/drawing/2014/main" id="{A8E8DE7F-F613-4FE7-9C88-48517D9BA93D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290;p37">
              <a:extLst>
                <a:ext uri="{FF2B5EF4-FFF2-40B4-BE49-F238E27FC236}">
                  <a16:creationId xmlns:a16="http://schemas.microsoft.com/office/drawing/2014/main" id="{4671CF25-7269-4C4F-B8C1-CF042FF5BB2C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291;p37">
              <a:extLst>
                <a:ext uri="{FF2B5EF4-FFF2-40B4-BE49-F238E27FC236}">
                  <a16:creationId xmlns:a16="http://schemas.microsoft.com/office/drawing/2014/main" id="{F1F7F509-5177-446A-BB38-2389B6E17E4D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292;p37">
              <a:extLst>
                <a:ext uri="{FF2B5EF4-FFF2-40B4-BE49-F238E27FC236}">
                  <a16:creationId xmlns:a16="http://schemas.microsoft.com/office/drawing/2014/main" id="{B1924B38-E7FD-4096-BD30-AD9AA41392A0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293;p37">
              <a:extLst>
                <a:ext uri="{FF2B5EF4-FFF2-40B4-BE49-F238E27FC236}">
                  <a16:creationId xmlns:a16="http://schemas.microsoft.com/office/drawing/2014/main" id="{2C6713F0-0634-40D7-84E9-C763F056C309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294;p37">
              <a:extLst>
                <a:ext uri="{FF2B5EF4-FFF2-40B4-BE49-F238E27FC236}">
                  <a16:creationId xmlns:a16="http://schemas.microsoft.com/office/drawing/2014/main" id="{48ACFB4E-E05B-4631-B48E-2A9A7547B540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295;p37">
              <a:extLst>
                <a:ext uri="{FF2B5EF4-FFF2-40B4-BE49-F238E27FC236}">
                  <a16:creationId xmlns:a16="http://schemas.microsoft.com/office/drawing/2014/main" id="{0E66B0A8-0284-4D1B-9DE4-8592C8CEC53C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296;p37">
              <a:extLst>
                <a:ext uri="{FF2B5EF4-FFF2-40B4-BE49-F238E27FC236}">
                  <a16:creationId xmlns:a16="http://schemas.microsoft.com/office/drawing/2014/main" id="{7D6A70BF-7E47-43BC-88C3-DBF00CA3839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297;p37">
              <a:extLst>
                <a:ext uri="{FF2B5EF4-FFF2-40B4-BE49-F238E27FC236}">
                  <a16:creationId xmlns:a16="http://schemas.microsoft.com/office/drawing/2014/main" id="{92DBE9C2-A51B-4B80-81F8-0DFEEE2970C0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298;p37">
              <a:extLst>
                <a:ext uri="{FF2B5EF4-FFF2-40B4-BE49-F238E27FC236}">
                  <a16:creationId xmlns:a16="http://schemas.microsoft.com/office/drawing/2014/main" id="{BA633E49-E305-4AE0-B639-21148DF6EA81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299;p37">
              <a:extLst>
                <a:ext uri="{FF2B5EF4-FFF2-40B4-BE49-F238E27FC236}">
                  <a16:creationId xmlns:a16="http://schemas.microsoft.com/office/drawing/2014/main" id="{E4B0C544-AA12-40FA-817E-955218A0A1F9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300;p37">
              <a:extLst>
                <a:ext uri="{FF2B5EF4-FFF2-40B4-BE49-F238E27FC236}">
                  <a16:creationId xmlns:a16="http://schemas.microsoft.com/office/drawing/2014/main" id="{D2F23EAF-6FFE-4891-B2BE-24F6F4B6E0B9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301;p37">
              <a:extLst>
                <a:ext uri="{FF2B5EF4-FFF2-40B4-BE49-F238E27FC236}">
                  <a16:creationId xmlns:a16="http://schemas.microsoft.com/office/drawing/2014/main" id="{953CDF42-F308-4FB5-9F9E-D9A1EFB0D5C0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302;p37">
              <a:extLst>
                <a:ext uri="{FF2B5EF4-FFF2-40B4-BE49-F238E27FC236}">
                  <a16:creationId xmlns:a16="http://schemas.microsoft.com/office/drawing/2014/main" id="{DBBD06E6-D9B7-4241-A043-F4E7544A67D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303;p37">
              <a:extLst>
                <a:ext uri="{FF2B5EF4-FFF2-40B4-BE49-F238E27FC236}">
                  <a16:creationId xmlns:a16="http://schemas.microsoft.com/office/drawing/2014/main" id="{684CA3D8-6888-41A3-8A83-91EE1913186B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304;p37">
              <a:extLst>
                <a:ext uri="{FF2B5EF4-FFF2-40B4-BE49-F238E27FC236}">
                  <a16:creationId xmlns:a16="http://schemas.microsoft.com/office/drawing/2014/main" id="{7FD7A487-0098-49DE-A651-33E73C2C0368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305;p37">
              <a:extLst>
                <a:ext uri="{FF2B5EF4-FFF2-40B4-BE49-F238E27FC236}">
                  <a16:creationId xmlns:a16="http://schemas.microsoft.com/office/drawing/2014/main" id="{9B7D2DCD-7A0E-4508-B098-69CF5C4FDCD3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306;p37">
              <a:extLst>
                <a:ext uri="{FF2B5EF4-FFF2-40B4-BE49-F238E27FC236}">
                  <a16:creationId xmlns:a16="http://schemas.microsoft.com/office/drawing/2014/main" id="{79454365-3087-4978-9D4E-A4D2DF738E0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307;p37">
              <a:extLst>
                <a:ext uri="{FF2B5EF4-FFF2-40B4-BE49-F238E27FC236}">
                  <a16:creationId xmlns:a16="http://schemas.microsoft.com/office/drawing/2014/main" id="{5EBA130F-0E3B-412E-99C3-E9827344B905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308;p37">
              <a:extLst>
                <a:ext uri="{FF2B5EF4-FFF2-40B4-BE49-F238E27FC236}">
                  <a16:creationId xmlns:a16="http://schemas.microsoft.com/office/drawing/2014/main" id="{3DE5E513-6600-44AC-A7B2-B322CE60CA5C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309;p37">
              <a:extLst>
                <a:ext uri="{FF2B5EF4-FFF2-40B4-BE49-F238E27FC236}">
                  <a16:creationId xmlns:a16="http://schemas.microsoft.com/office/drawing/2014/main" id="{94C843C8-92C6-4855-ABBC-8B554615FD6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310;p37">
              <a:extLst>
                <a:ext uri="{FF2B5EF4-FFF2-40B4-BE49-F238E27FC236}">
                  <a16:creationId xmlns:a16="http://schemas.microsoft.com/office/drawing/2014/main" id="{D6A23002-E419-496E-91C0-A73BCAB91735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311;p37">
              <a:extLst>
                <a:ext uri="{FF2B5EF4-FFF2-40B4-BE49-F238E27FC236}">
                  <a16:creationId xmlns:a16="http://schemas.microsoft.com/office/drawing/2014/main" id="{6A8738E1-403D-4B35-B454-3B32F9AFC48F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312;p37">
              <a:extLst>
                <a:ext uri="{FF2B5EF4-FFF2-40B4-BE49-F238E27FC236}">
                  <a16:creationId xmlns:a16="http://schemas.microsoft.com/office/drawing/2014/main" id="{7DF2DDD1-A834-4C0C-8ECF-85035012CB76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313;p37">
              <a:extLst>
                <a:ext uri="{FF2B5EF4-FFF2-40B4-BE49-F238E27FC236}">
                  <a16:creationId xmlns:a16="http://schemas.microsoft.com/office/drawing/2014/main" id="{71CDE15B-9F6D-44E3-81E7-834C0569C1A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314;p37">
              <a:extLst>
                <a:ext uri="{FF2B5EF4-FFF2-40B4-BE49-F238E27FC236}">
                  <a16:creationId xmlns:a16="http://schemas.microsoft.com/office/drawing/2014/main" id="{2D75B5E5-E1C7-47E0-AEB0-83D34B277E35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315;p37">
              <a:extLst>
                <a:ext uri="{FF2B5EF4-FFF2-40B4-BE49-F238E27FC236}">
                  <a16:creationId xmlns:a16="http://schemas.microsoft.com/office/drawing/2014/main" id="{3D36EABF-56A2-4309-9180-8115A3E79894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316;p37">
              <a:extLst>
                <a:ext uri="{FF2B5EF4-FFF2-40B4-BE49-F238E27FC236}">
                  <a16:creationId xmlns:a16="http://schemas.microsoft.com/office/drawing/2014/main" id="{64B4520B-EE65-46D7-8A4E-9E30F27CBD66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17;p37">
              <a:extLst>
                <a:ext uri="{FF2B5EF4-FFF2-40B4-BE49-F238E27FC236}">
                  <a16:creationId xmlns:a16="http://schemas.microsoft.com/office/drawing/2014/main" id="{8C0C3064-7306-41C2-9ADE-C3B87D5EC694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18;p37">
              <a:extLst>
                <a:ext uri="{FF2B5EF4-FFF2-40B4-BE49-F238E27FC236}">
                  <a16:creationId xmlns:a16="http://schemas.microsoft.com/office/drawing/2014/main" id="{7F499E69-CE28-45FB-84BC-DE8F86D825B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19;p37">
              <a:extLst>
                <a:ext uri="{FF2B5EF4-FFF2-40B4-BE49-F238E27FC236}">
                  <a16:creationId xmlns:a16="http://schemas.microsoft.com/office/drawing/2014/main" id="{EE064026-A00D-475B-9FF5-E0D76B436EAB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0;p37">
              <a:extLst>
                <a:ext uri="{FF2B5EF4-FFF2-40B4-BE49-F238E27FC236}">
                  <a16:creationId xmlns:a16="http://schemas.microsoft.com/office/drawing/2014/main" id="{A046FB0E-6C3A-4AE0-957C-3421DA084D09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1;p37">
              <a:extLst>
                <a:ext uri="{FF2B5EF4-FFF2-40B4-BE49-F238E27FC236}">
                  <a16:creationId xmlns:a16="http://schemas.microsoft.com/office/drawing/2014/main" id="{3BC4CF29-1992-4279-B2BE-FB0433425DFA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Repositories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429971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737748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 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4622"/>
            <a:ext cx="4857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Web Scrape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</a:t>
            </a:r>
            <a:r>
              <a:rPr lang="en-CA" dirty="0" err="1">
                <a:sym typeface="Wingdings" panose="05000000000000000000" pitchFamily="2" charset="2"/>
              </a:rPr>
              <a:t>ElephantSQL</a:t>
            </a:r>
            <a:r>
              <a:rPr lang="en-CA" dirty="0">
                <a:sym typeface="Wingdings" panose="05000000000000000000" pitchFamily="2" charset="2"/>
              </a:rPr>
              <a:t> </a:t>
            </a:r>
          </a:p>
          <a:p>
            <a:r>
              <a:rPr lang="en-CA" dirty="0">
                <a:sym typeface="Wingdings" panose="05000000000000000000" pitchFamily="2" charset="2"/>
              </a:rPr>
              <a:t>      </a:t>
            </a: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3937416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3908;p38">
            <a:extLst>
              <a:ext uri="{FF2B5EF4-FFF2-40B4-BE49-F238E27FC236}">
                <a16:creationId xmlns:a16="http://schemas.microsoft.com/office/drawing/2014/main" id="{67EC209F-018F-4D74-A6B5-FEE3D53C039D}"/>
              </a:ext>
            </a:extLst>
          </p:cNvPr>
          <p:cNvGrpSpPr/>
          <p:nvPr/>
        </p:nvGrpSpPr>
        <p:grpSpPr>
          <a:xfrm>
            <a:off x="5664939" y="825443"/>
            <a:ext cx="2933954" cy="3215946"/>
            <a:chOff x="2183550" y="65875"/>
            <a:chExt cx="4483981" cy="4807045"/>
          </a:xfrm>
        </p:grpSpPr>
        <p:sp>
          <p:nvSpPr>
            <p:cNvPr id="111" name="Google Shape;3909;p38">
              <a:extLst>
                <a:ext uri="{FF2B5EF4-FFF2-40B4-BE49-F238E27FC236}">
                  <a16:creationId xmlns:a16="http://schemas.microsoft.com/office/drawing/2014/main" id="{B5D1DBCE-BF55-4D81-8881-4EEDDF4C3CBE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910;p38">
              <a:extLst>
                <a:ext uri="{FF2B5EF4-FFF2-40B4-BE49-F238E27FC236}">
                  <a16:creationId xmlns:a16="http://schemas.microsoft.com/office/drawing/2014/main" id="{BE0C582C-F1A2-4F20-8E47-0ED2FDCCF79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911;p38">
              <a:extLst>
                <a:ext uri="{FF2B5EF4-FFF2-40B4-BE49-F238E27FC236}">
                  <a16:creationId xmlns:a16="http://schemas.microsoft.com/office/drawing/2014/main" id="{78DAF5CE-41B3-4670-A202-2D245551450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912;p38">
              <a:extLst>
                <a:ext uri="{FF2B5EF4-FFF2-40B4-BE49-F238E27FC236}">
                  <a16:creationId xmlns:a16="http://schemas.microsoft.com/office/drawing/2014/main" id="{C8F69221-C316-4A99-9025-D5AF15029E6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913;p38">
              <a:extLst>
                <a:ext uri="{FF2B5EF4-FFF2-40B4-BE49-F238E27FC236}">
                  <a16:creationId xmlns:a16="http://schemas.microsoft.com/office/drawing/2014/main" id="{F8BA1577-D81C-4C40-8A4B-C08E95D6E20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914;p38">
              <a:extLst>
                <a:ext uri="{FF2B5EF4-FFF2-40B4-BE49-F238E27FC236}">
                  <a16:creationId xmlns:a16="http://schemas.microsoft.com/office/drawing/2014/main" id="{7BC76217-686E-4034-A81B-05FD1323004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915;p38">
              <a:extLst>
                <a:ext uri="{FF2B5EF4-FFF2-40B4-BE49-F238E27FC236}">
                  <a16:creationId xmlns:a16="http://schemas.microsoft.com/office/drawing/2014/main" id="{3328C8CC-890A-495F-AF05-5226FF749F7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916;p38">
              <a:extLst>
                <a:ext uri="{FF2B5EF4-FFF2-40B4-BE49-F238E27FC236}">
                  <a16:creationId xmlns:a16="http://schemas.microsoft.com/office/drawing/2014/main" id="{1BB77513-CD31-4BB6-997B-52F925D31F69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917;p38">
              <a:extLst>
                <a:ext uri="{FF2B5EF4-FFF2-40B4-BE49-F238E27FC236}">
                  <a16:creationId xmlns:a16="http://schemas.microsoft.com/office/drawing/2014/main" id="{1B08411E-097A-4CE7-B8B8-E1FDD365206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918;p38">
              <a:extLst>
                <a:ext uri="{FF2B5EF4-FFF2-40B4-BE49-F238E27FC236}">
                  <a16:creationId xmlns:a16="http://schemas.microsoft.com/office/drawing/2014/main" id="{012BB929-ACA3-45F1-91E0-917E2B96167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919;p38">
              <a:extLst>
                <a:ext uri="{FF2B5EF4-FFF2-40B4-BE49-F238E27FC236}">
                  <a16:creationId xmlns:a16="http://schemas.microsoft.com/office/drawing/2014/main" id="{01D9E0C1-6BDE-49A3-B73F-A0DAB79A6A6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920;p38">
              <a:extLst>
                <a:ext uri="{FF2B5EF4-FFF2-40B4-BE49-F238E27FC236}">
                  <a16:creationId xmlns:a16="http://schemas.microsoft.com/office/drawing/2014/main" id="{5F98D8AF-9243-4E0D-9539-72AB456D1CE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921;p38">
              <a:extLst>
                <a:ext uri="{FF2B5EF4-FFF2-40B4-BE49-F238E27FC236}">
                  <a16:creationId xmlns:a16="http://schemas.microsoft.com/office/drawing/2014/main" id="{D072C70A-381B-4CFC-8B61-95D206FEFF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922;p38">
              <a:extLst>
                <a:ext uri="{FF2B5EF4-FFF2-40B4-BE49-F238E27FC236}">
                  <a16:creationId xmlns:a16="http://schemas.microsoft.com/office/drawing/2014/main" id="{D70D0BE7-915A-4622-AD4F-1996915C405A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923;p38">
              <a:extLst>
                <a:ext uri="{FF2B5EF4-FFF2-40B4-BE49-F238E27FC236}">
                  <a16:creationId xmlns:a16="http://schemas.microsoft.com/office/drawing/2014/main" id="{14A42E3C-9AFE-4333-8F54-47FFE978AF49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924;p38">
              <a:extLst>
                <a:ext uri="{FF2B5EF4-FFF2-40B4-BE49-F238E27FC236}">
                  <a16:creationId xmlns:a16="http://schemas.microsoft.com/office/drawing/2014/main" id="{D0C6C0D0-C281-4EAD-9057-E05C199BD0D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925;p38">
              <a:extLst>
                <a:ext uri="{FF2B5EF4-FFF2-40B4-BE49-F238E27FC236}">
                  <a16:creationId xmlns:a16="http://schemas.microsoft.com/office/drawing/2014/main" id="{EDE6D66E-4A4B-4506-802F-DAEABAB493C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926;p38">
              <a:extLst>
                <a:ext uri="{FF2B5EF4-FFF2-40B4-BE49-F238E27FC236}">
                  <a16:creationId xmlns:a16="http://schemas.microsoft.com/office/drawing/2014/main" id="{1AD273CD-0E27-495B-80EA-D401478CF2B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927;p38">
              <a:extLst>
                <a:ext uri="{FF2B5EF4-FFF2-40B4-BE49-F238E27FC236}">
                  <a16:creationId xmlns:a16="http://schemas.microsoft.com/office/drawing/2014/main" id="{8B76CA51-B316-4BB2-B06A-BC463973AFE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928;p38">
              <a:extLst>
                <a:ext uri="{FF2B5EF4-FFF2-40B4-BE49-F238E27FC236}">
                  <a16:creationId xmlns:a16="http://schemas.microsoft.com/office/drawing/2014/main" id="{D13D2ED7-F1F1-4A9E-9B6D-97E81C549200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929;p38">
              <a:extLst>
                <a:ext uri="{FF2B5EF4-FFF2-40B4-BE49-F238E27FC236}">
                  <a16:creationId xmlns:a16="http://schemas.microsoft.com/office/drawing/2014/main" id="{5FF9E761-C8E3-47F2-A4F4-D5CBC61B218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930;p38">
              <a:extLst>
                <a:ext uri="{FF2B5EF4-FFF2-40B4-BE49-F238E27FC236}">
                  <a16:creationId xmlns:a16="http://schemas.microsoft.com/office/drawing/2014/main" id="{0819C7EC-B5C5-4035-A84B-DEDB26796B7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3931;p38">
              <a:extLst>
                <a:ext uri="{FF2B5EF4-FFF2-40B4-BE49-F238E27FC236}">
                  <a16:creationId xmlns:a16="http://schemas.microsoft.com/office/drawing/2014/main" id="{6800BE08-97E6-493D-86AD-3F0ACBB61DE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3932;p38">
                <a:extLst>
                  <a:ext uri="{FF2B5EF4-FFF2-40B4-BE49-F238E27FC236}">
                    <a16:creationId xmlns:a16="http://schemas.microsoft.com/office/drawing/2014/main" id="{EBF0E2BD-275A-4AC9-A7F6-C93C344E5D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3933;p38">
                  <a:extLst>
                    <a:ext uri="{FF2B5EF4-FFF2-40B4-BE49-F238E27FC236}">
                      <a16:creationId xmlns:a16="http://schemas.microsoft.com/office/drawing/2014/main" id="{2CEE8F8B-5E49-4328-B27C-9A1E237881D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3934;p38">
                  <a:extLst>
                    <a:ext uri="{FF2B5EF4-FFF2-40B4-BE49-F238E27FC236}">
                      <a16:creationId xmlns:a16="http://schemas.microsoft.com/office/drawing/2014/main" id="{2952CCCD-8A72-47F2-B694-37DF4BD51ED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3935;p38">
                  <a:extLst>
                    <a:ext uri="{FF2B5EF4-FFF2-40B4-BE49-F238E27FC236}">
                      <a16:creationId xmlns:a16="http://schemas.microsoft.com/office/drawing/2014/main" id="{02BCEEB6-2ACC-4FAF-A8CA-4823378316EC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3936;p38">
                  <a:extLst>
                    <a:ext uri="{FF2B5EF4-FFF2-40B4-BE49-F238E27FC236}">
                      <a16:creationId xmlns:a16="http://schemas.microsoft.com/office/drawing/2014/main" id="{938B42E9-A771-4CCD-9F44-2A8E10A4777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3937;p38">
                    <a:extLst>
                      <a:ext uri="{FF2B5EF4-FFF2-40B4-BE49-F238E27FC236}">
                        <a16:creationId xmlns:a16="http://schemas.microsoft.com/office/drawing/2014/main" id="{171EBE7B-42E3-4574-9438-016C11DF225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3938;p38">
                    <a:extLst>
                      <a:ext uri="{FF2B5EF4-FFF2-40B4-BE49-F238E27FC236}">
                        <a16:creationId xmlns:a16="http://schemas.microsoft.com/office/drawing/2014/main" id="{B6A097F1-CC36-4A76-B32F-E6A720A7DF5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3939;p38">
                  <a:extLst>
                    <a:ext uri="{FF2B5EF4-FFF2-40B4-BE49-F238E27FC236}">
                      <a16:creationId xmlns:a16="http://schemas.microsoft.com/office/drawing/2014/main" id="{B137C0EA-16B4-4689-8011-573E04492688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3940;p38">
                  <a:extLst>
                    <a:ext uri="{FF2B5EF4-FFF2-40B4-BE49-F238E27FC236}">
                      <a16:creationId xmlns:a16="http://schemas.microsoft.com/office/drawing/2014/main" id="{13C978AC-D620-45B4-8058-3CD5415E798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3941;p38">
                  <a:extLst>
                    <a:ext uri="{FF2B5EF4-FFF2-40B4-BE49-F238E27FC236}">
                      <a16:creationId xmlns:a16="http://schemas.microsoft.com/office/drawing/2014/main" id="{FD48CE8A-947B-449B-AA99-762063AA28B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3942;p38">
                  <a:extLst>
                    <a:ext uri="{FF2B5EF4-FFF2-40B4-BE49-F238E27FC236}">
                      <a16:creationId xmlns:a16="http://schemas.microsoft.com/office/drawing/2014/main" id="{572D8F60-DE5F-488D-99B4-0096F0231F3C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3943;p38">
                  <a:extLst>
                    <a:ext uri="{FF2B5EF4-FFF2-40B4-BE49-F238E27FC236}">
                      <a16:creationId xmlns:a16="http://schemas.microsoft.com/office/drawing/2014/main" id="{E9CF9A34-4DBB-480C-B92B-190E9386022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3944;p38">
                  <a:extLst>
                    <a:ext uri="{FF2B5EF4-FFF2-40B4-BE49-F238E27FC236}">
                      <a16:creationId xmlns:a16="http://schemas.microsoft.com/office/drawing/2014/main" id="{441D654D-27FB-4773-83B5-B8E0859744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3945;p38">
                  <a:extLst>
                    <a:ext uri="{FF2B5EF4-FFF2-40B4-BE49-F238E27FC236}">
                      <a16:creationId xmlns:a16="http://schemas.microsoft.com/office/drawing/2014/main" id="{CD227CD4-5938-4E16-BA98-DA844172EADB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3946;p38">
                  <a:extLst>
                    <a:ext uri="{FF2B5EF4-FFF2-40B4-BE49-F238E27FC236}">
                      <a16:creationId xmlns:a16="http://schemas.microsoft.com/office/drawing/2014/main" id="{FFDA31D0-50D0-4A26-81ED-01EA13D427C4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3947;p38">
                  <a:extLst>
                    <a:ext uri="{FF2B5EF4-FFF2-40B4-BE49-F238E27FC236}">
                      <a16:creationId xmlns:a16="http://schemas.microsoft.com/office/drawing/2014/main" id="{0039A0E3-64CC-49F1-ABD4-4BFEFCEACC56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3948;p38">
                  <a:extLst>
                    <a:ext uri="{FF2B5EF4-FFF2-40B4-BE49-F238E27FC236}">
                      <a16:creationId xmlns:a16="http://schemas.microsoft.com/office/drawing/2014/main" id="{35C12432-100D-4B37-BB39-A1C8C169ABA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3949;p38">
                  <a:extLst>
                    <a:ext uri="{FF2B5EF4-FFF2-40B4-BE49-F238E27FC236}">
                      <a16:creationId xmlns:a16="http://schemas.microsoft.com/office/drawing/2014/main" id="{A526D07E-620A-488A-A43A-214BF395BF4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3950;p38">
                  <a:extLst>
                    <a:ext uri="{FF2B5EF4-FFF2-40B4-BE49-F238E27FC236}">
                      <a16:creationId xmlns:a16="http://schemas.microsoft.com/office/drawing/2014/main" id="{4A971763-7F15-4B68-B40E-C3D07DF64B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3951;p38">
                  <a:extLst>
                    <a:ext uri="{FF2B5EF4-FFF2-40B4-BE49-F238E27FC236}">
                      <a16:creationId xmlns:a16="http://schemas.microsoft.com/office/drawing/2014/main" id="{11ABDB1E-205E-46FB-9C3C-DCF3D5AD45FF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3952;p38">
                  <a:extLst>
                    <a:ext uri="{FF2B5EF4-FFF2-40B4-BE49-F238E27FC236}">
                      <a16:creationId xmlns:a16="http://schemas.microsoft.com/office/drawing/2014/main" id="{1539C5D4-2533-4CD3-AD20-AA6BF07AA71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3953;p38">
                  <a:extLst>
                    <a:ext uri="{FF2B5EF4-FFF2-40B4-BE49-F238E27FC236}">
                      <a16:creationId xmlns:a16="http://schemas.microsoft.com/office/drawing/2014/main" id="{1D82183C-B26D-4389-831C-BE1C004BECFE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3954;p38">
                  <a:extLst>
                    <a:ext uri="{FF2B5EF4-FFF2-40B4-BE49-F238E27FC236}">
                      <a16:creationId xmlns:a16="http://schemas.microsoft.com/office/drawing/2014/main" id="{17C541E2-5D61-4360-8C7C-66210379DE4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3955;p38">
                  <a:extLst>
                    <a:ext uri="{FF2B5EF4-FFF2-40B4-BE49-F238E27FC236}">
                      <a16:creationId xmlns:a16="http://schemas.microsoft.com/office/drawing/2014/main" id="{E5314E10-D127-4C13-965D-1D749D7FE4D8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3956;p38">
                  <a:extLst>
                    <a:ext uri="{FF2B5EF4-FFF2-40B4-BE49-F238E27FC236}">
                      <a16:creationId xmlns:a16="http://schemas.microsoft.com/office/drawing/2014/main" id="{5AB62A2D-5577-4D90-99C4-7D8026329EB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3957;p38">
                  <a:extLst>
                    <a:ext uri="{FF2B5EF4-FFF2-40B4-BE49-F238E27FC236}">
                      <a16:creationId xmlns:a16="http://schemas.microsoft.com/office/drawing/2014/main" id="{6ECE1C0E-8E28-45D0-AD6D-C7D8F45FF78D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3958;p38">
                  <a:extLst>
                    <a:ext uri="{FF2B5EF4-FFF2-40B4-BE49-F238E27FC236}">
                      <a16:creationId xmlns:a16="http://schemas.microsoft.com/office/drawing/2014/main" id="{7A383478-92E0-40A3-84CD-8C864B1C5207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3959;p38">
                  <a:extLst>
                    <a:ext uri="{FF2B5EF4-FFF2-40B4-BE49-F238E27FC236}">
                      <a16:creationId xmlns:a16="http://schemas.microsoft.com/office/drawing/2014/main" id="{70D39E1C-5FCB-44BA-94D1-D4D0DA630F1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3960;p38">
                  <a:extLst>
                    <a:ext uri="{FF2B5EF4-FFF2-40B4-BE49-F238E27FC236}">
                      <a16:creationId xmlns:a16="http://schemas.microsoft.com/office/drawing/2014/main" id="{9BCAF0F0-52FF-4C36-B279-233C0FF19038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3961;p38">
                  <a:extLst>
                    <a:ext uri="{FF2B5EF4-FFF2-40B4-BE49-F238E27FC236}">
                      <a16:creationId xmlns:a16="http://schemas.microsoft.com/office/drawing/2014/main" id="{43C6164B-64C5-4F43-B1A2-F703EE69BFC3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3962;p38">
                  <a:extLst>
                    <a:ext uri="{FF2B5EF4-FFF2-40B4-BE49-F238E27FC236}">
                      <a16:creationId xmlns:a16="http://schemas.microsoft.com/office/drawing/2014/main" id="{25D43EAD-7652-4BC4-A81C-8AE81342E70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3963;p38">
                  <a:extLst>
                    <a:ext uri="{FF2B5EF4-FFF2-40B4-BE49-F238E27FC236}">
                      <a16:creationId xmlns:a16="http://schemas.microsoft.com/office/drawing/2014/main" id="{CDCC1993-9ECB-4FE6-82A3-24CAB03660E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3964;p38">
                  <a:extLst>
                    <a:ext uri="{FF2B5EF4-FFF2-40B4-BE49-F238E27FC236}">
                      <a16:creationId xmlns:a16="http://schemas.microsoft.com/office/drawing/2014/main" id="{F8C8B01F-4324-466C-B8AA-0F66845749B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3965;p38">
                  <a:extLst>
                    <a:ext uri="{FF2B5EF4-FFF2-40B4-BE49-F238E27FC236}">
                      <a16:creationId xmlns:a16="http://schemas.microsoft.com/office/drawing/2014/main" id="{C70FA3D0-EDA5-482A-8C8E-D8BAC55FE6C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3966;p38">
                  <a:extLst>
                    <a:ext uri="{FF2B5EF4-FFF2-40B4-BE49-F238E27FC236}">
                      <a16:creationId xmlns:a16="http://schemas.microsoft.com/office/drawing/2014/main" id="{CC70E8A7-86F6-4064-8F1C-8800EC569C49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3967;p38">
                  <a:extLst>
                    <a:ext uri="{FF2B5EF4-FFF2-40B4-BE49-F238E27FC236}">
                      <a16:creationId xmlns:a16="http://schemas.microsoft.com/office/drawing/2014/main" id="{D14FE0C4-0943-43B7-A77C-3CF07072F6C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3968;p38">
                  <a:extLst>
                    <a:ext uri="{FF2B5EF4-FFF2-40B4-BE49-F238E27FC236}">
                      <a16:creationId xmlns:a16="http://schemas.microsoft.com/office/drawing/2014/main" id="{CD981E15-D104-45FD-8D89-4C7844DFEC2C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3969;p38">
                  <a:extLst>
                    <a:ext uri="{FF2B5EF4-FFF2-40B4-BE49-F238E27FC236}">
                      <a16:creationId xmlns:a16="http://schemas.microsoft.com/office/drawing/2014/main" id="{9929222A-A084-407B-B344-0D9CDCD09934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3970;p38">
                  <a:extLst>
                    <a:ext uri="{FF2B5EF4-FFF2-40B4-BE49-F238E27FC236}">
                      <a16:creationId xmlns:a16="http://schemas.microsoft.com/office/drawing/2014/main" id="{CAAB9551-1CED-4B95-BE32-F4B9FD4117B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3971;p38">
                  <a:extLst>
                    <a:ext uri="{FF2B5EF4-FFF2-40B4-BE49-F238E27FC236}">
                      <a16:creationId xmlns:a16="http://schemas.microsoft.com/office/drawing/2014/main" id="{22E11FB9-3865-4E9E-A153-6632896588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3972;p38">
                  <a:extLst>
                    <a:ext uri="{FF2B5EF4-FFF2-40B4-BE49-F238E27FC236}">
                      <a16:creationId xmlns:a16="http://schemas.microsoft.com/office/drawing/2014/main" id="{2C8BC2D9-CADE-41E4-9808-5C95BD116676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3973;p38">
                  <a:extLst>
                    <a:ext uri="{FF2B5EF4-FFF2-40B4-BE49-F238E27FC236}">
                      <a16:creationId xmlns:a16="http://schemas.microsoft.com/office/drawing/2014/main" id="{6E446A8D-3369-4F8F-BEE9-83709DE1873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3974;p38">
                  <a:extLst>
                    <a:ext uri="{FF2B5EF4-FFF2-40B4-BE49-F238E27FC236}">
                      <a16:creationId xmlns:a16="http://schemas.microsoft.com/office/drawing/2014/main" id="{5B16C913-B73F-43B2-90CD-1954D343CFA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3975;p38">
                  <a:extLst>
                    <a:ext uri="{FF2B5EF4-FFF2-40B4-BE49-F238E27FC236}">
                      <a16:creationId xmlns:a16="http://schemas.microsoft.com/office/drawing/2014/main" id="{B1C98CC7-57D0-4BD5-9F93-B888F1B1A64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3976;p38">
                  <a:extLst>
                    <a:ext uri="{FF2B5EF4-FFF2-40B4-BE49-F238E27FC236}">
                      <a16:creationId xmlns:a16="http://schemas.microsoft.com/office/drawing/2014/main" id="{BA033DDF-A5AA-4C4F-8B26-AB82DAB777AF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3977;p38">
                  <a:extLst>
                    <a:ext uri="{FF2B5EF4-FFF2-40B4-BE49-F238E27FC236}">
                      <a16:creationId xmlns:a16="http://schemas.microsoft.com/office/drawing/2014/main" id="{5CD37A9F-8BE4-46C0-99C3-BA47459205EE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3978;p38">
                  <a:extLst>
                    <a:ext uri="{FF2B5EF4-FFF2-40B4-BE49-F238E27FC236}">
                      <a16:creationId xmlns:a16="http://schemas.microsoft.com/office/drawing/2014/main" id="{FE08A91C-78E0-4FDB-AFC4-39E0D97C9B7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3979;p38">
                  <a:extLst>
                    <a:ext uri="{FF2B5EF4-FFF2-40B4-BE49-F238E27FC236}">
                      <a16:creationId xmlns:a16="http://schemas.microsoft.com/office/drawing/2014/main" id="{8070C462-EA21-4D50-A24F-B3C5DD32529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3980;p38">
                  <a:extLst>
                    <a:ext uri="{FF2B5EF4-FFF2-40B4-BE49-F238E27FC236}">
                      <a16:creationId xmlns:a16="http://schemas.microsoft.com/office/drawing/2014/main" id="{8C421418-5BF6-4CB7-91F3-FEADCCE9D6F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3981;p38">
                  <a:extLst>
                    <a:ext uri="{FF2B5EF4-FFF2-40B4-BE49-F238E27FC236}">
                      <a16:creationId xmlns:a16="http://schemas.microsoft.com/office/drawing/2014/main" id="{8D0E36D6-0CCB-4C5B-88DE-808DD2B1C4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3982;p38">
                  <a:extLst>
                    <a:ext uri="{FF2B5EF4-FFF2-40B4-BE49-F238E27FC236}">
                      <a16:creationId xmlns:a16="http://schemas.microsoft.com/office/drawing/2014/main" id="{88C3B913-3457-4A84-8154-D61E9D6DA045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3983;p38">
                  <a:extLst>
                    <a:ext uri="{FF2B5EF4-FFF2-40B4-BE49-F238E27FC236}">
                      <a16:creationId xmlns:a16="http://schemas.microsoft.com/office/drawing/2014/main" id="{FB217C87-9B3E-4AC0-A0BE-08FB0AA8DCE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3984;p38">
                  <a:extLst>
                    <a:ext uri="{FF2B5EF4-FFF2-40B4-BE49-F238E27FC236}">
                      <a16:creationId xmlns:a16="http://schemas.microsoft.com/office/drawing/2014/main" id="{11DB172A-5A28-4CD7-B60D-AC23D96DCA0E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3985;p38">
                  <a:extLst>
                    <a:ext uri="{FF2B5EF4-FFF2-40B4-BE49-F238E27FC236}">
                      <a16:creationId xmlns:a16="http://schemas.microsoft.com/office/drawing/2014/main" id="{1C48A823-D03F-4D5F-8348-88CEC5D839C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3986;p38">
                  <a:extLst>
                    <a:ext uri="{FF2B5EF4-FFF2-40B4-BE49-F238E27FC236}">
                      <a16:creationId xmlns:a16="http://schemas.microsoft.com/office/drawing/2014/main" id="{29D924B0-7952-4F8D-8D80-13EB861F690C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3987;p38">
                  <a:extLst>
                    <a:ext uri="{FF2B5EF4-FFF2-40B4-BE49-F238E27FC236}">
                      <a16:creationId xmlns:a16="http://schemas.microsoft.com/office/drawing/2014/main" id="{D0CFAA81-E142-49C3-AF14-A8535BD516D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3988;p38">
                  <a:extLst>
                    <a:ext uri="{FF2B5EF4-FFF2-40B4-BE49-F238E27FC236}">
                      <a16:creationId xmlns:a16="http://schemas.microsoft.com/office/drawing/2014/main" id="{E8A1D166-928F-43D1-871A-367B467AFAEB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3989;p38">
                  <a:extLst>
                    <a:ext uri="{FF2B5EF4-FFF2-40B4-BE49-F238E27FC236}">
                      <a16:creationId xmlns:a16="http://schemas.microsoft.com/office/drawing/2014/main" id="{FA23E63D-7444-498C-BC3C-1B65354ECED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3990;p38">
                  <a:extLst>
                    <a:ext uri="{FF2B5EF4-FFF2-40B4-BE49-F238E27FC236}">
                      <a16:creationId xmlns:a16="http://schemas.microsoft.com/office/drawing/2014/main" id="{6BEAAE53-7CF9-4A4C-AAE3-5DB7428D67EF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3991;p38">
                  <a:extLst>
                    <a:ext uri="{FF2B5EF4-FFF2-40B4-BE49-F238E27FC236}">
                      <a16:creationId xmlns:a16="http://schemas.microsoft.com/office/drawing/2014/main" id="{A8591249-05E7-42CD-B1DA-855F0987F23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3992;p38">
                  <a:extLst>
                    <a:ext uri="{FF2B5EF4-FFF2-40B4-BE49-F238E27FC236}">
                      <a16:creationId xmlns:a16="http://schemas.microsoft.com/office/drawing/2014/main" id="{A6C5E39E-1125-45A8-8E7A-76BFF5DE264C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3993;p38">
                  <a:extLst>
                    <a:ext uri="{FF2B5EF4-FFF2-40B4-BE49-F238E27FC236}">
                      <a16:creationId xmlns:a16="http://schemas.microsoft.com/office/drawing/2014/main" id="{F03119CA-8296-41F1-8493-43730CF66C6B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3994;p38">
                  <a:extLst>
                    <a:ext uri="{FF2B5EF4-FFF2-40B4-BE49-F238E27FC236}">
                      <a16:creationId xmlns:a16="http://schemas.microsoft.com/office/drawing/2014/main" id="{6122A134-D9C7-4B1A-B657-878807B784F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3995;p38">
                  <a:extLst>
                    <a:ext uri="{FF2B5EF4-FFF2-40B4-BE49-F238E27FC236}">
                      <a16:creationId xmlns:a16="http://schemas.microsoft.com/office/drawing/2014/main" id="{FB026A04-7662-44E7-A330-5C25D7BACBB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3996;p38">
                  <a:extLst>
                    <a:ext uri="{FF2B5EF4-FFF2-40B4-BE49-F238E27FC236}">
                      <a16:creationId xmlns:a16="http://schemas.microsoft.com/office/drawing/2014/main" id="{266668AB-CAF8-45D2-A404-C598AAE14539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3997;p38">
                  <a:extLst>
                    <a:ext uri="{FF2B5EF4-FFF2-40B4-BE49-F238E27FC236}">
                      <a16:creationId xmlns:a16="http://schemas.microsoft.com/office/drawing/2014/main" id="{F1A843E6-BD02-44D8-AC31-93A316B2849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3998;p38">
                  <a:extLst>
                    <a:ext uri="{FF2B5EF4-FFF2-40B4-BE49-F238E27FC236}">
                      <a16:creationId xmlns:a16="http://schemas.microsoft.com/office/drawing/2014/main" id="{DD8C25AC-5C92-471A-827A-6C2C2260FD8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3999;p38">
                  <a:extLst>
                    <a:ext uri="{FF2B5EF4-FFF2-40B4-BE49-F238E27FC236}">
                      <a16:creationId xmlns:a16="http://schemas.microsoft.com/office/drawing/2014/main" id="{102955B5-5733-45C8-B624-829A2FC70E1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000;p38">
                  <a:extLst>
                    <a:ext uri="{FF2B5EF4-FFF2-40B4-BE49-F238E27FC236}">
                      <a16:creationId xmlns:a16="http://schemas.microsoft.com/office/drawing/2014/main" id="{B3B4366F-93C8-4256-96DB-1368824E6FC0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001;p38">
                  <a:extLst>
                    <a:ext uri="{FF2B5EF4-FFF2-40B4-BE49-F238E27FC236}">
                      <a16:creationId xmlns:a16="http://schemas.microsoft.com/office/drawing/2014/main" id="{2563C858-E905-47E2-90E3-73B3D1002B0D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002;p38">
                  <a:extLst>
                    <a:ext uri="{FF2B5EF4-FFF2-40B4-BE49-F238E27FC236}">
                      <a16:creationId xmlns:a16="http://schemas.microsoft.com/office/drawing/2014/main" id="{482C371C-8CD0-4363-88FD-0BA5E246707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4003;p38">
                <a:extLst>
                  <a:ext uri="{FF2B5EF4-FFF2-40B4-BE49-F238E27FC236}">
                    <a16:creationId xmlns:a16="http://schemas.microsoft.com/office/drawing/2014/main" id="{506B27A1-3AB2-48C2-BEBC-F5F8F2957AE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4004;p38">
                  <a:extLst>
                    <a:ext uri="{FF2B5EF4-FFF2-40B4-BE49-F238E27FC236}">
                      <a16:creationId xmlns:a16="http://schemas.microsoft.com/office/drawing/2014/main" id="{60AFCD74-531C-4C1A-A462-7918858BDC5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4005;p38">
                    <a:extLst>
                      <a:ext uri="{FF2B5EF4-FFF2-40B4-BE49-F238E27FC236}">
                        <a16:creationId xmlns:a16="http://schemas.microsoft.com/office/drawing/2014/main" id="{1F0FC6EB-E265-4E9D-9943-C2B16E2C43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4006;p38">
                    <a:extLst>
                      <a:ext uri="{FF2B5EF4-FFF2-40B4-BE49-F238E27FC236}">
                        <a16:creationId xmlns:a16="http://schemas.microsoft.com/office/drawing/2014/main" id="{9C582E57-A099-49FD-A861-85D989D317E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007;p38">
                    <a:extLst>
                      <a:ext uri="{FF2B5EF4-FFF2-40B4-BE49-F238E27FC236}">
                        <a16:creationId xmlns:a16="http://schemas.microsoft.com/office/drawing/2014/main" id="{C0F2D7E2-67F4-4A4E-BBB6-5555E98A26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008;p38">
                    <a:extLst>
                      <a:ext uri="{FF2B5EF4-FFF2-40B4-BE49-F238E27FC236}">
                        <a16:creationId xmlns:a16="http://schemas.microsoft.com/office/drawing/2014/main" id="{2F71A566-0556-4D3E-A338-1156BA839AB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009;p38">
                    <a:extLst>
                      <a:ext uri="{FF2B5EF4-FFF2-40B4-BE49-F238E27FC236}">
                        <a16:creationId xmlns:a16="http://schemas.microsoft.com/office/drawing/2014/main" id="{56365D63-197A-4EA1-80AD-5C06357FE69D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4010;p38">
                  <a:extLst>
                    <a:ext uri="{FF2B5EF4-FFF2-40B4-BE49-F238E27FC236}">
                      <a16:creationId xmlns:a16="http://schemas.microsoft.com/office/drawing/2014/main" id="{EF76E33E-E274-43A6-909F-C2EA6DDAD2F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4011;p38">
                  <a:extLst>
                    <a:ext uri="{FF2B5EF4-FFF2-40B4-BE49-F238E27FC236}">
                      <a16:creationId xmlns:a16="http://schemas.microsoft.com/office/drawing/2014/main" id="{56B60464-0092-450F-B5F4-C71B0295D82D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012;p38">
                  <a:extLst>
                    <a:ext uri="{FF2B5EF4-FFF2-40B4-BE49-F238E27FC236}">
                      <a16:creationId xmlns:a16="http://schemas.microsoft.com/office/drawing/2014/main" id="{510EB25E-CDC6-4FD6-AE31-53DB68356267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4013;p38">
              <a:extLst>
                <a:ext uri="{FF2B5EF4-FFF2-40B4-BE49-F238E27FC236}">
                  <a16:creationId xmlns:a16="http://schemas.microsoft.com/office/drawing/2014/main" id="{DA171CC6-4390-4963-94CB-520925EC515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14;p38">
              <a:extLst>
                <a:ext uri="{FF2B5EF4-FFF2-40B4-BE49-F238E27FC236}">
                  <a16:creationId xmlns:a16="http://schemas.microsoft.com/office/drawing/2014/main" id="{CDF30CD5-3000-4DF3-A6D7-2BAF411F2AAF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15;p38">
              <a:extLst>
                <a:ext uri="{FF2B5EF4-FFF2-40B4-BE49-F238E27FC236}">
                  <a16:creationId xmlns:a16="http://schemas.microsoft.com/office/drawing/2014/main" id="{27E1B702-9826-4279-B47D-CE80F79D63C4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16;p38">
              <a:extLst>
                <a:ext uri="{FF2B5EF4-FFF2-40B4-BE49-F238E27FC236}">
                  <a16:creationId xmlns:a16="http://schemas.microsoft.com/office/drawing/2014/main" id="{6402F802-8236-41EE-94E2-94D4F4C82E4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17;p38">
              <a:extLst>
                <a:ext uri="{FF2B5EF4-FFF2-40B4-BE49-F238E27FC236}">
                  <a16:creationId xmlns:a16="http://schemas.microsoft.com/office/drawing/2014/main" id="{EBA2A664-F14D-4E07-A228-853DA1ED287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18;p38">
              <a:extLst>
                <a:ext uri="{FF2B5EF4-FFF2-40B4-BE49-F238E27FC236}">
                  <a16:creationId xmlns:a16="http://schemas.microsoft.com/office/drawing/2014/main" id="{3486BD62-997E-4CA5-B5E6-F00B72EA77A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19;p38">
              <a:extLst>
                <a:ext uri="{FF2B5EF4-FFF2-40B4-BE49-F238E27FC236}">
                  <a16:creationId xmlns:a16="http://schemas.microsoft.com/office/drawing/2014/main" id="{284F26E9-1873-4AFC-966A-A2341BB8A509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20;p38">
              <a:extLst>
                <a:ext uri="{FF2B5EF4-FFF2-40B4-BE49-F238E27FC236}">
                  <a16:creationId xmlns:a16="http://schemas.microsoft.com/office/drawing/2014/main" id="{8F4D5164-02C0-41D8-BDA7-BF613A4DE4F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21;p38">
              <a:extLst>
                <a:ext uri="{FF2B5EF4-FFF2-40B4-BE49-F238E27FC236}">
                  <a16:creationId xmlns:a16="http://schemas.microsoft.com/office/drawing/2014/main" id="{2724AD39-ABF5-4C18-8289-7C32DF00CC9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22;p38">
              <a:extLst>
                <a:ext uri="{FF2B5EF4-FFF2-40B4-BE49-F238E27FC236}">
                  <a16:creationId xmlns:a16="http://schemas.microsoft.com/office/drawing/2014/main" id="{C43CF994-F0C9-4654-844D-5304FB6AAFB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23;p38">
              <a:extLst>
                <a:ext uri="{FF2B5EF4-FFF2-40B4-BE49-F238E27FC236}">
                  <a16:creationId xmlns:a16="http://schemas.microsoft.com/office/drawing/2014/main" id="{123072D1-6DC2-4CCE-8D00-C6A177333D6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24;p38">
              <a:extLst>
                <a:ext uri="{FF2B5EF4-FFF2-40B4-BE49-F238E27FC236}">
                  <a16:creationId xmlns:a16="http://schemas.microsoft.com/office/drawing/2014/main" id="{0AA0B4C6-E67A-4F70-B9CB-DBECF6E58359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25;p38">
              <a:extLst>
                <a:ext uri="{FF2B5EF4-FFF2-40B4-BE49-F238E27FC236}">
                  <a16:creationId xmlns:a16="http://schemas.microsoft.com/office/drawing/2014/main" id="{CB0C03C0-C448-48CC-B49A-9C8ED4C03989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26;p38">
              <a:extLst>
                <a:ext uri="{FF2B5EF4-FFF2-40B4-BE49-F238E27FC236}">
                  <a16:creationId xmlns:a16="http://schemas.microsoft.com/office/drawing/2014/main" id="{39F05105-9993-4A9A-9F73-6D7DF5C145DA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27;p38">
              <a:extLst>
                <a:ext uri="{FF2B5EF4-FFF2-40B4-BE49-F238E27FC236}">
                  <a16:creationId xmlns:a16="http://schemas.microsoft.com/office/drawing/2014/main" id="{0DCFC047-9F76-41E6-9263-01ECA8DA7DF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28;p38">
              <a:extLst>
                <a:ext uri="{FF2B5EF4-FFF2-40B4-BE49-F238E27FC236}">
                  <a16:creationId xmlns:a16="http://schemas.microsoft.com/office/drawing/2014/main" id="{EE895260-B728-4AC3-B7F0-E44A4BEA1C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029;p38">
              <a:extLst>
                <a:ext uri="{FF2B5EF4-FFF2-40B4-BE49-F238E27FC236}">
                  <a16:creationId xmlns:a16="http://schemas.microsoft.com/office/drawing/2014/main" id="{9D331281-8023-481D-8A4F-91F40C4DD57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030;p38">
              <a:extLst>
                <a:ext uri="{FF2B5EF4-FFF2-40B4-BE49-F238E27FC236}">
                  <a16:creationId xmlns:a16="http://schemas.microsoft.com/office/drawing/2014/main" id="{8DBF3F51-2FD9-4DD7-8665-884D0AA8F3F8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031;p38">
              <a:extLst>
                <a:ext uri="{FF2B5EF4-FFF2-40B4-BE49-F238E27FC236}">
                  <a16:creationId xmlns:a16="http://schemas.microsoft.com/office/drawing/2014/main" id="{60477999-A09C-48EA-96D5-987910A24A1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032;p38">
              <a:extLst>
                <a:ext uri="{FF2B5EF4-FFF2-40B4-BE49-F238E27FC236}">
                  <a16:creationId xmlns:a16="http://schemas.microsoft.com/office/drawing/2014/main" id="{0A5FCA28-8C1B-4499-A5E3-5C7B517BECE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033;p38">
              <a:extLst>
                <a:ext uri="{FF2B5EF4-FFF2-40B4-BE49-F238E27FC236}">
                  <a16:creationId xmlns:a16="http://schemas.microsoft.com/office/drawing/2014/main" id="{DA476503-9AC7-4D81-A5E0-15D481879BA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034;p38">
              <a:extLst>
                <a:ext uri="{FF2B5EF4-FFF2-40B4-BE49-F238E27FC236}">
                  <a16:creationId xmlns:a16="http://schemas.microsoft.com/office/drawing/2014/main" id="{3F4A59B2-0808-405E-8C2B-D4DCD7131FB2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035;p38">
              <a:extLst>
                <a:ext uri="{FF2B5EF4-FFF2-40B4-BE49-F238E27FC236}">
                  <a16:creationId xmlns:a16="http://schemas.microsoft.com/office/drawing/2014/main" id="{996A6D2C-2425-4091-9A39-C38A315265D0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036;p38">
              <a:extLst>
                <a:ext uri="{FF2B5EF4-FFF2-40B4-BE49-F238E27FC236}">
                  <a16:creationId xmlns:a16="http://schemas.microsoft.com/office/drawing/2014/main" id="{4CA8EBD7-F1F3-416A-B997-B1F4C4411ED3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037;p38">
              <a:extLst>
                <a:ext uri="{FF2B5EF4-FFF2-40B4-BE49-F238E27FC236}">
                  <a16:creationId xmlns:a16="http://schemas.microsoft.com/office/drawing/2014/main" id="{864CC755-3E2F-4702-B098-EF15DC3F097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038;p38">
              <a:extLst>
                <a:ext uri="{FF2B5EF4-FFF2-40B4-BE49-F238E27FC236}">
                  <a16:creationId xmlns:a16="http://schemas.microsoft.com/office/drawing/2014/main" id="{5C0A41A8-2887-47E0-967D-A45ECCB078F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039;p38">
              <a:extLst>
                <a:ext uri="{FF2B5EF4-FFF2-40B4-BE49-F238E27FC236}">
                  <a16:creationId xmlns:a16="http://schemas.microsoft.com/office/drawing/2014/main" id="{07A97891-03C9-4D80-9879-86D9E7D789A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040;p38">
              <a:extLst>
                <a:ext uri="{FF2B5EF4-FFF2-40B4-BE49-F238E27FC236}">
                  <a16:creationId xmlns:a16="http://schemas.microsoft.com/office/drawing/2014/main" id="{7A316A23-91D5-469D-933F-025508B76C1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041;p38">
              <a:extLst>
                <a:ext uri="{FF2B5EF4-FFF2-40B4-BE49-F238E27FC236}">
                  <a16:creationId xmlns:a16="http://schemas.microsoft.com/office/drawing/2014/main" id="{0AA0B831-6D76-41EE-AC26-C54EC40AC5D6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4042;p38">
              <a:extLst>
                <a:ext uri="{FF2B5EF4-FFF2-40B4-BE49-F238E27FC236}">
                  <a16:creationId xmlns:a16="http://schemas.microsoft.com/office/drawing/2014/main" id="{B3DB9FF1-FAEF-4205-A0D5-2D23ED4805C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4043;p38">
                <a:extLst>
                  <a:ext uri="{FF2B5EF4-FFF2-40B4-BE49-F238E27FC236}">
                    <a16:creationId xmlns:a16="http://schemas.microsoft.com/office/drawing/2014/main" id="{353E18CA-54D8-4B41-975E-F1CA056F21C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044;p38">
                <a:extLst>
                  <a:ext uri="{FF2B5EF4-FFF2-40B4-BE49-F238E27FC236}">
                    <a16:creationId xmlns:a16="http://schemas.microsoft.com/office/drawing/2014/main" id="{8B46F87C-96BA-4E18-AC42-527771A899F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045;p38">
                <a:extLst>
                  <a:ext uri="{FF2B5EF4-FFF2-40B4-BE49-F238E27FC236}">
                    <a16:creationId xmlns:a16="http://schemas.microsoft.com/office/drawing/2014/main" id="{97495946-F8C3-478D-9797-13F2E5358A0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046;p38">
                <a:extLst>
                  <a:ext uri="{FF2B5EF4-FFF2-40B4-BE49-F238E27FC236}">
                    <a16:creationId xmlns:a16="http://schemas.microsoft.com/office/drawing/2014/main" id="{3689A127-5BD5-431A-80B0-03BAD1AE64D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047;p38">
                <a:extLst>
                  <a:ext uri="{FF2B5EF4-FFF2-40B4-BE49-F238E27FC236}">
                    <a16:creationId xmlns:a16="http://schemas.microsoft.com/office/drawing/2014/main" id="{CCB456E2-E736-47FF-9C0D-9244D7A0A4F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69775" y="1451613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171450" indent="-171450"/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469775" y="32891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171450" indent="-171450"/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3277650" y="145257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171450" indent="-171450"/>
            <a:r>
              <a:rPr lang="en-CA" sz="1200" dirty="0"/>
              <a:t>Add more features to improve users experience</a:t>
            </a:r>
          </a:p>
          <a:p>
            <a:pPr marL="171450" indent="-171450"/>
            <a:r>
              <a:rPr lang="en-CA" sz="1200" dirty="0"/>
              <a:t>Add more drilldown options (city, job titles, salary ranges,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6085525" y="1446879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171450" indent="-171450"/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77650" y="3279196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085525" y="3284415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72" name="Google Shape;2749;p37">
            <a:extLst>
              <a:ext uri="{FF2B5EF4-FFF2-40B4-BE49-F238E27FC236}">
                <a16:creationId xmlns:a16="http://schemas.microsoft.com/office/drawing/2014/main" id="{6939F345-3B31-4603-A3C7-CD732804A701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673" name="Google Shape;2750;p37">
              <a:extLst>
                <a:ext uri="{FF2B5EF4-FFF2-40B4-BE49-F238E27FC236}">
                  <a16:creationId xmlns:a16="http://schemas.microsoft.com/office/drawing/2014/main" id="{3926E810-D4F3-4145-B248-EB0AFB0EFAEE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2751;p37">
              <a:extLst>
                <a:ext uri="{FF2B5EF4-FFF2-40B4-BE49-F238E27FC236}">
                  <a16:creationId xmlns:a16="http://schemas.microsoft.com/office/drawing/2014/main" id="{7A6F6E0F-46B6-4E45-BB63-7E4BCF2894A2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2752;p37">
              <a:extLst>
                <a:ext uri="{FF2B5EF4-FFF2-40B4-BE49-F238E27FC236}">
                  <a16:creationId xmlns:a16="http://schemas.microsoft.com/office/drawing/2014/main" id="{E19D8322-0136-43CF-94A6-6EF69896423D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2753;p37">
              <a:extLst>
                <a:ext uri="{FF2B5EF4-FFF2-40B4-BE49-F238E27FC236}">
                  <a16:creationId xmlns:a16="http://schemas.microsoft.com/office/drawing/2014/main" id="{9C79DFEC-3DA3-485E-913C-A3C882EEBD27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2754;p37">
              <a:extLst>
                <a:ext uri="{FF2B5EF4-FFF2-40B4-BE49-F238E27FC236}">
                  <a16:creationId xmlns:a16="http://schemas.microsoft.com/office/drawing/2014/main" id="{9DC188DE-BC41-43B1-A9BF-C9D66BD7623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2755;p37">
              <a:extLst>
                <a:ext uri="{FF2B5EF4-FFF2-40B4-BE49-F238E27FC236}">
                  <a16:creationId xmlns:a16="http://schemas.microsoft.com/office/drawing/2014/main" id="{50AB5BA7-B225-4E38-9209-9FE520308C64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2756;p37">
              <a:extLst>
                <a:ext uri="{FF2B5EF4-FFF2-40B4-BE49-F238E27FC236}">
                  <a16:creationId xmlns:a16="http://schemas.microsoft.com/office/drawing/2014/main" id="{7EF1BED4-9D7D-42AB-8A5B-91D1959FFFC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2757;p37">
              <a:extLst>
                <a:ext uri="{FF2B5EF4-FFF2-40B4-BE49-F238E27FC236}">
                  <a16:creationId xmlns:a16="http://schemas.microsoft.com/office/drawing/2014/main" id="{E059486A-4B5E-4090-B1F9-0182030510FD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2758;p37">
              <a:extLst>
                <a:ext uri="{FF2B5EF4-FFF2-40B4-BE49-F238E27FC236}">
                  <a16:creationId xmlns:a16="http://schemas.microsoft.com/office/drawing/2014/main" id="{B5EC4F0E-86BC-4541-8780-D5A8275C609D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2759;p37">
              <a:extLst>
                <a:ext uri="{FF2B5EF4-FFF2-40B4-BE49-F238E27FC236}">
                  <a16:creationId xmlns:a16="http://schemas.microsoft.com/office/drawing/2014/main" id="{D653763F-00B5-4E52-AE43-A862B9A1B9DB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2760;p37">
              <a:extLst>
                <a:ext uri="{FF2B5EF4-FFF2-40B4-BE49-F238E27FC236}">
                  <a16:creationId xmlns:a16="http://schemas.microsoft.com/office/drawing/2014/main" id="{8273BF45-900C-49D2-B31F-AA66E8D3920D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2761;p37">
              <a:extLst>
                <a:ext uri="{FF2B5EF4-FFF2-40B4-BE49-F238E27FC236}">
                  <a16:creationId xmlns:a16="http://schemas.microsoft.com/office/drawing/2014/main" id="{478D45B0-2E45-4785-A9C1-4144E4C459ED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2762;p37">
              <a:extLst>
                <a:ext uri="{FF2B5EF4-FFF2-40B4-BE49-F238E27FC236}">
                  <a16:creationId xmlns:a16="http://schemas.microsoft.com/office/drawing/2014/main" id="{EEE6755B-B2DC-48E2-A318-3A5AC7C1CAA5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2763;p37">
              <a:extLst>
                <a:ext uri="{FF2B5EF4-FFF2-40B4-BE49-F238E27FC236}">
                  <a16:creationId xmlns:a16="http://schemas.microsoft.com/office/drawing/2014/main" id="{2CC3A3F9-6BCC-44EA-9E99-CBE1ACA69DE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2764;p37">
              <a:extLst>
                <a:ext uri="{FF2B5EF4-FFF2-40B4-BE49-F238E27FC236}">
                  <a16:creationId xmlns:a16="http://schemas.microsoft.com/office/drawing/2014/main" id="{F95D7D8E-DC95-47F8-ABC5-0D4EE4F291DD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2765;p37">
              <a:extLst>
                <a:ext uri="{FF2B5EF4-FFF2-40B4-BE49-F238E27FC236}">
                  <a16:creationId xmlns:a16="http://schemas.microsoft.com/office/drawing/2014/main" id="{78150163-2C1B-4FC3-9C33-61BC46C2AC21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2766;p37">
              <a:extLst>
                <a:ext uri="{FF2B5EF4-FFF2-40B4-BE49-F238E27FC236}">
                  <a16:creationId xmlns:a16="http://schemas.microsoft.com/office/drawing/2014/main" id="{00E81EE3-448A-424B-B199-90DEA7B2F66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2767;p37">
              <a:extLst>
                <a:ext uri="{FF2B5EF4-FFF2-40B4-BE49-F238E27FC236}">
                  <a16:creationId xmlns:a16="http://schemas.microsoft.com/office/drawing/2014/main" id="{41643C51-6B1C-450A-9706-8881E9E5D12A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2768;p37">
              <a:extLst>
                <a:ext uri="{FF2B5EF4-FFF2-40B4-BE49-F238E27FC236}">
                  <a16:creationId xmlns:a16="http://schemas.microsoft.com/office/drawing/2014/main" id="{2A4552AB-AB86-4863-A9E7-75438D96DDBA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2769;p37">
              <a:extLst>
                <a:ext uri="{FF2B5EF4-FFF2-40B4-BE49-F238E27FC236}">
                  <a16:creationId xmlns:a16="http://schemas.microsoft.com/office/drawing/2014/main" id="{0B48DBDD-85BE-4C37-B05F-BF9F59E28BC8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2770;p37">
              <a:extLst>
                <a:ext uri="{FF2B5EF4-FFF2-40B4-BE49-F238E27FC236}">
                  <a16:creationId xmlns:a16="http://schemas.microsoft.com/office/drawing/2014/main" id="{C40614DE-6475-46FA-877A-2640FCEAADAD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2771;p37">
              <a:extLst>
                <a:ext uri="{FF2B5EF4-FFF2-40B4-BE49-F238E27FC236}">
                  <a16:creationId xmlns:a16="http://schemas.microsoft.com/office/drawing/2014/main" id="{70331ED2-EE35-4DE3-BDD6-E8C51703E0AE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2772;p37">
              <a:extLst>
                <a:ext uri="{FF2B5EF4-FFF2-40B4-BE49-F238E27FC236}">
                  <a16:creationId xmlns:a16="http://schemas.microsoft.com/office/drawing/2014/main" id="{169C385E-B70E-498F-AE55-EC62A5064894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2773;p37">
              <a:extLst>
                <a:ext uri="{FF2B5EF4-FFF2-40B4-BE49-F238E27FC236}">
                  <a16:creationId xmlns:a16="http://schemas.microsoft.com/office/drawing/2014/main" id="{ABF2D631-423B-425E-B2E4-F0B21F2EA33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2774;p37">
              <a:extLst>
                <a:ext uri="{FF2B5EF4-FFF2-40B4-BE49-F238E27FC236}">
                  <a16:creationId xmlns:a16="http://schemas.microsoft.com/office/drawing/2014/main" id="{7468C3C4-A338-438B-B190-7D01EC3CB034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2775;p37">
              <a:extLst>
                <a:ext uri="{FF2B5EF4-FFF2-40B4-BE49-F238E27FC236}">
                  <a16:creationId xmlns:a16="http://schemas.microsoft.com/office/drawing/2014/main" id="{703F3685-5D77-45FA-BBCF-F199F08CBE66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2776;p37">
              <a:extLst>
                <a:ext uri="{FF2B5EF4-FFF2-40B4-BE49-F238E27FC236}">
                  <a16:creationId xmlns:a16="http://schemas.microsoft.com/office/drawing/2014/main" id="{7909A53D-5E3C-4932-B500-94CB190FFA54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2777;p37">
              <a:extLst>
                <a:ext uri="{FF2B5EF4-FFF2-40B4-BE49-F238E27FC236}">
                  <a16:creationId xmlns:a16="http://schemas.microsoft.com/office/drawing/2014/main" id="{803B7F15-BEEE-44B1-903C-FF2347EE644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2778;p37">
              <a:extLst>
                <a:ext uri="{FF2B5EF4-FFF2-40B4-BE49-F238E27FC236}">
                  <a16:creationId xmlns:a16="http://schemas.microsoft.com/office/drawing/2014/main" id="{D66A5E7F-D4B3-4D2A-98FE-7C88378675DF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2779;p37">
              <a:extLst>
                <a:ext uri="{FF2B5EF4-FFF2-40B4-BE49-F238E27FC236}">
                  <a16:creationId xmlns:a16="http://schemas.microsoft.com/office/drawing/2014/main" id="{C41FE514-8D9E-4CA8-9730-D1FAEF171378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2780;p37">
              <a:extLst>
                <a:ext uri="{FF2B5EF4-FFF2-40B4-BE49-F238E27FC236}">
                  <a16:creationId xmlns:a16="http://schemas.microsoft.com/office/drawing/2014/main" id="{CE5EFD11-EE18-4738-A82B-1C9B75841152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2781;p37">
              <a:extLst>
                <a:ext uri="{FF2B5EF4-FFF2-40B4-BE49-F238E27FC236}">
                  <a16:creationId xmlns:a16="http://schemas.microsoft.com/office/drawing/2014/main" id="{7696250B-8355-4F85-A4D2-0DFE02A2BD2F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2782;p37">
              <a:extLst>
                <a:ext uri="{FF2B5EF4-FFF2-40B4-BE49-F238E27FC236}">
                  <a16:creationId xmlns:a16="http://schemas.microsoft.com/office/drawing/2014/main" id="{02F74362-EFB7-4296-88D4-C41BC21C33DB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2783;p37">
              <a:extLst>
                <a:ext uri="{FF2B5EF4-FFF2-40B4-BE49-F238E27FC236}">
                  <a16:creationId xmlns:a16="http://schemas.microsoft.com/office/drawing/2014/main" id="{6BE57222-CBE2-4D3B-9461-FBE9347C8A7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2784;p37">
              <a:extLst>
                <a:ext uri="{FF2B5EF4-FFF2-40B4-BE49-F238E27FC236}">
                  <a16:creationId xmlns:a16="http://schemas.microsoft.com/office/drawing/2014/main" id="{FD6BE3C4-D0C4-41DD-8CF3-BC112B22CF87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2785;p37">
              <a:extLst>
                <a:ext uri="{FF2B5EF4-FFF2-40B4-BE49-F238E27FC236}">
                  <a16:creationId xmlns:a16="http://schemas.microsoft.com/office/drawing/2014/main" id="{87530665-041F-4B12-95BE-4EBFA96B01DC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2786;p37">
              <a:extLst>
                <a:ext uri="{FF2B5EF4-FFF2-40B4-BE49-F238E27FC236}">
                  <a16:creationId xmlns:a16="http://schemas.microsoft.com/office/drawing/2014/main" id="{7A8B624D-95FC-4167-AD4D-75EB4C78EC61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2787;p37">
              <a:extLst>
                <a:ext uri="{FF2B5EF4-FFF2-40B4-BE49-F238E27FC236}">
                  <a16:creationId xmlns:a16="http://schemas.microsoft.com/office/drawing/2014/main" id="{B906AB69-9824-468A-AB72-D0C6EEC2F7AA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2788;p37">
              <a:extLst>
                <a:ext uri="{FF2B5EF4-FFF2-40B4-BE49-F238E27FC236}">
                  <a16:creationId xmlns:a16="http://schemas.microsoft.com/office/drawing/2014/main" id="{4D4DFA60-446D-463C-91E3-BBA578972CD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2789;p37">
              <a:extLst>
                <a:ext uri="{FF2B5EF4-FFF2-40B4-BE49-F238E27FC236}">
                  <a16:creationId xmlns:a16="http://schemas.microsoft.com/office/drawing/2014/main" id="{CE27C98D-ADD0-4511-85EE-454F0FD6E93F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2790;p37">
              <a:extLst>
                <a:ext uri="{FF2B5EF4-FFF2-40B4-BE49-F238E27FC236}">
                  <a16:creationId xmlns:a16="http://schemas.microsoft.com/office/drawing/2014/main" id="{D56A5604-8C20-4B46-AB2F-B78C1286C598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2791;p37">
              <a:extLst>
                <a:ext uri="{FF2B5EF4-FFF2-40B4-BE49-F238E27FC236}">
                  <a16:creationId xmlns:a16="http://schemas.microsoft.com/office/drawing/2014/main" id="{BB4E17D7-8824-4D92-AEE4-03EB64750B3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2792;p37">
              <a:extLst>
                <a:ext uri="{FF2B5EF4-FFF2-40B4-BE49-F238E27FC236}">
                  <a16:creationId xmlns:a16="http://schemas.microsoft.com/office/drawing/2014/main" id="{1E181808-615A-44B9-A0A6-402CFE2E6889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2793;p37">
              <a:extLst>
                <a:ext uri="{FF2B5EF4-FFF2-40B4-BE49-F238E27FC236}">
                  <a16:creationId xmlns:a16="http://schemas.microsoft.com/office/drawing/2014/main" id="{931AEE35-1423-4B3A-BF67-FAC9FF3C3BB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2794;p37">
              <a:extLst>
                <a:ext uri="{FF2B5EF4-FFF2-40B4-BE49-F238E27FC236}">
                  <a16:creationId xmlns:a16="http://schemas.microsoft.com/office/drawing/2014/main" id="{92ABA312-9E6C-4DCA-92EF-0641BAE64DC1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2795;p37">
              <a:extLst>
                <a:ext uri="{FF2B5EF4-FFF2-40B4-BE49-F238E27FC236}">
                  <a16:creationId xmlns:a16="http://schemas.microsoft.com/office/drawing/2014/main" id="{C99F9D07-8964-4A88-A249-6A57F53EFC52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2796;p37">
              <a:extLst>
                <a:ext uri="{FF2B5EF4-FFF2-40B4-BE49-F238E27FC236}">
                  <a16:creationId xmlns:a16="http://schemas.microsoft.com/office/drawing/2014/main" id="{6E2A639E-126E-4B3F-95AE-46AB21DC4B3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2797;p37">
              <a:extLst>
                <a:ext uri="{FF2B5EF4-FFF2-40B4-BE49-F238E27FC236}">
                  <a16:creationId xmlns:a16="http://schemas.microsoft.com/office/drawing/2014/main" id="{1B3BC21F-EB67-43F9-BBE7-0FA17782CE4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2798;p37">
              <a:extLst>
                <a:ext uri="{FF2B5EF4-FFF2-40B4-BE49-F238E27FC236}">
                  <a16:creationId xmlns:a16="http://schemas.microsoft.com/office/drawing/2014/main" id="{EEA20AE4-244E-462F-8240-8FE74FB7A2D6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2799;p37">
              <a:extLst>
                <a:ext uri="{FF2B5EF4-FFF2-40B4-BE49-F238E27FC236}">
                  <a16:creationId xmlns:a16="http://schemas.microsoft.com/office/drawing/2014/main" id="{221F8CDF-B6BB-48CB-BD15-BB3D4D7ABAE9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2800;p37">
              <a:extLst>
                <a:ext uri="{FF2B5EF4-FFF2-40B4-BE49-F238E27FC236}">
                  <a16:creationId xmlns:a16="http://schemas.microsoft.com/office/drawing/2014/main" id="{0EB2D7D0-6A1B-4753-A8E8-D86EF9E516E5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2801;p37">
              <a:extLst>
                <a:ext uri="{FF2B5EF4-FFF2-40B4-BE49-F238E27FC236}">
                  <a16:creationId xmlns:a16="http://schemas.microsoft.com/office/drawing/2014/main" id="{01E2C7D7-2CA2-437C-BB9D-AEB364D78031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2802;p37">
              <a:extLst>
                <a:ext uri="{FF2B5EF4-FFF2-40B4-BE49-F238E27FC236}">
                  <a16:creationId xmlns:a16="http://schemas.microsoft.com/office/drawing/2014/main" id="{FE9D8F95-18CF-44B4-A435-DE8FD9B9F375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2803;p37">
              <a:extLst>
                <a:ext uri="{FF2B5EF4-FFF2-40B4-BE49-F238E27FC236}">
                  <a16:creationId xmlns:a16="http://schemas.microsoft.com/office/drawing/2014/main" id="{71A90398-61F5-4BDE-BC89-3C604CCB49F8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2804;p37">
              <a:extLst>
                <a:ext uri="{FF2B5EF4-FFF2-40B4-BE49-F238E27FC236}">
                  <a16:creationId xmlns:a16="http://schemas.microsoft.com/office/drawing/2014/main" id="{CE16EAAD-204C-4B40-8008-18AECC0781B9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2805;p37">
              <a:extLst>
                <a:ext uri="{FF2B5EF4-FFF2-40B4-BE49-F238E27FC236}">
                  <a16:creationId xmlns:a16="http://schemas.microsoft.com/office/drawing/2014/main" id="{B689FD8D-C082-43AF-874C-27D340DC80E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2806;p37">
              <a:extLst>
                <a:ext uri="{FF2B5EF4-FFF2-40B4-BE49-F238E27FC236}">
                  <a16:creationId xmlns:a16="http://schemas.microsoft.com/office/drawing/2014/main" id="{5640096F-2D76-45F5-A2A8-17AA8312C95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2807;p37">
              <a:extLst>
                <a:ext uri="{FF2B5EF4-FFF2-40B4-BE49-F238E27FC236}">
                  <a16:creationId xmlns:a16="http://schemas.microsoft.com/office/drawing/2014/main" id="{D2225FE1-61DE-44AE-A81C-842CE5D1D0C5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2808;p37">
              <a:extLst>
                <a:ext uri="{FF2B5EF4-FFF2-40B4-BE49-F238E27FC236}">
                  <a16:creationId xmlns:a16="http://schemas.microsoft.com/office/drawing/2014/main" id="{D3AEE5BD-DFA4-49EB-AD06-A4491EB5A6D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2809;p37">
              <a:extLst>
                <a:ext uri="{FF2B5EF4-FFF2-40B4-BE49-F238E27FC236}">
                  <a16:creationId xmlns:a16="http://schemas.microsoft.com/office/drawing/2014/main" id="{1D6B3299-ECEB-449E-BDF6-80DE30BA34C6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2810;p37">
              <a:extLst>
                <a:ext uri="{FF2B5EF4-FFF2-40B4-BE49-F238E27FC236}">
                  <a16:creationId xmlns:a16="http://schemas.microsoft.com/office/drawing/2014/main" id="{481A143E-7BC9-406F-84D3-409CC61116E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2811;p37">
              <a:extLst>
                <a:ext uri="{FF2B5EF4-FFF2-40B4-BE49-F238E27FC236}">
                  <a16:creationId xmlns:a16="http://schemas.microsoft.com/office/drawing/2014/main" id="{6D70805B-9271-437D-8C7F-D78F18FE7893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2812;p37">
              <a:extLst>
                <a:ext uri="{FF2B5EF4-FFF2-40B4-BE49-F238E27FC236}">
                  <a16:creationId xmlns:a16="http://schemas.microsoft.com/office/drawing/2014/main" id="{44D7E0CD-213B-4703-BDE5-93FDF90C83B8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2813;p37">
              <a:extLst>
                <a:ext uri="{FF2B5EF4-FFF2-40B4-BE49-F238E27FC236}">
                  <a16:creationId xmlns:a16="http://schemas.microsoft.com/office/drawing/2014/main" id="{8564F0C5-FF4B-4306-B624-A2D1905C950C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2814;p37">
              <a:extLst>
                <a:ext uri="{FF2B5EF4-FFF2-40B4-BE49-F238E27FC236}">
                  <a16:creationId xmlns:a16="http://schemas.microsoft.com/office/drawing/2014/main" id="{FC775F4D-98D9-442E-857F-593F3C11EA41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2815;p37">
              <a:extLst>
                <a:ext uri="{FF2B5EF4-FFF2-40B4-BE49-F238E27FC236}">
                  <a16:creationId xmlns:a16="http://schemas.microsoft.com/office/drawing/2014/main" id="{54A00230-83E5-4047-AE30-2EBF4F916C3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2816;p37">
              <a:extLst>
                <a:ext uri="{FF2B5EF4-FFF2-40B4-BE49-F238E27FC236}">
                  <a16:creationId xmlns:a16="http://schemas.microsoft.com/office/drawing/2014/main" id="{EEDC281A-7302-4BBE-BE91-22146ADD818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2817;p37">
              <a:extLst>
                <a:ext uri="{FF2B5EF4-FFF2-40B4-BE49-F238E27FC236}">
                  <a16:creationId xmlns:a16="http://schemas.microsoft.com/office/drawing/2014/main" id="{C3B80244-3AD8-4A9F-8CB9-73D093B86C6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2818;p37">
              <a:extLst>
                <a:ext uri="{FF2B5EF4-FFF2-40B4-BE49-F238E27FC236}">
                  <a16:creationId xmlns:a16="http://schemas.microsoft.com/office/drawing/2014/main" id="{419CE540-106D-4071-A054-5FEA956625B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2819;p37">
              <a:extLst>
                <a:ext uri="{FF2B5EF4-FFF2-40B4-BE49-F238E27FC236}">
                  <a16:creationId xmlns:a16="http://schemas.microsoft.com/office/drawing/2014/main" id="{9F53C272-94DF-44E6-B41F-8522818FE98B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2820;p37">
              <a:extLst>
                <a:ext uri="{FF2B5EF4-FFF2-40B4-BE49-F238E27FC236}">
                  <a16:creationId xmlns:a16="http://schemas.microsoft.com/office/drawing/2014/main" id="{24728536-0D6A-4CEC-9248-473D19B3641D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2821;p37">
              <a:extLst>
                <a:ext uri="{FF2B5EF4-FFF2-40B4-BE49-F238E27FC236}">
                  <a16:creationId xmlns:a16="http://schemas.microsoft.com/office/drawing/2014/main" id="{F2A13D63-B0B7-4708-B31F-F429EB4820A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2822;p37">
              <a:extLst>
                <a:ext uri="{FF2B5EF4-FFF2-40B4-BE49-F238E27FC236}">
                  <a16:creationId xmlns:a16="http://schemas.microsoft.com/office/drawing/2014/main" id="{2CAC30EE-B3B5-4DEE-B57F-E6DDC7F283B8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2823;p37">
              <a:extLst>
                <a:ext uri="{FF2B5EF4-FFF2-40B4-BE49-F238E27FC236}">
                  <a16:creationId xmlns:a16="http://schemas.microsoft.com/office/drawing/2014/main" id="{564E9BD1-3C30-4689-AFB1-D175AA315E1F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7" name="Google Shape;2824;p37">
              <a:extLst>
                <a:ext uri="{FF2B5EF4-FFF2-40B4-BE49-F238E27FC236}">
                  <a16:creationId xmlns:a16="http://schemas.microsoft.com/office/drawing/2014/main" id="{0EACD1B7-458B-4CE3-A032-484F17721C06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772" name="Google Shape;2825;p37">
                <a:extLst>
                  <a:ext uri="{FF2B5EF4-FFF2-40B4-BE49-F238E27FC236}">
                    <a16:creationId xmlns:a16="http://schemas.microsoft.com/office/drawing/2014/main" id="{3692EEEA-A51E-4A0E-B142-17E04646226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2826;p37">
                <a:extLst>
                  <a:ext uri="{FF2B5EF4-FFF2-40B4-BE49-F238E27FC236}">
                    <a16:creationId xmlns:a16="http://schemas.microsoft.com/office/drawing/2014/main" id="{D514CD74-FA65-4387-ADD7-DF56359E5692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2827;p37">
                <a:extLst>
                  <a:ext uri="{FF2B5EF4-FFF2-40B4-BE49-F238E27FC236}">
                    <a16:creationId xmlns:a16="http://schemas.microsoft.com/office/drawing/2014/main" id="{2DC3BB5B-2CBC-46D9-9D92-5556CF427197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2828;p37">
                <a:extLst>
                  <a:ext uri="{FF2B5EF4-FFF2-40B4-BE49-F238E27FC236}">
                    <a16:creationId xmlns:a16="http://schemas.microsoft.com/office/drawing/2014/main" id="{8F5920A0-3238-4EC4-AFEE-E6301AF6D5C2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2829;p37">
                <a:extLst>
                  <a:ext uri="{FF2B5EF4-FFF2-40B4-BE49-F238E27FC236}">
                    <a16:creationId xmlns:a16="http://schemas.microsoft.com/office/drawing/2014/main" id="{AA44EAB7-C63F-458E-8491-21BD82499830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2830;p37">
                <a:extLst>
                  <a:ext uri="{FF2B5EF4-FFF2-40B4-BE49-F238E27FC236}">
                    <a16:creationId xmlns:a16="http://schemas.microsoft.com/office/drawing/2014/main" id="{10BF31BC-A059-4282-9F33-442C723F2614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2831;p37">
                <a:extLst>
                  <a:ext uri="{FF2B5EF4-FFF2-40B4-BE49-F238E27FC236}">
                    <a16:creationId xmlns:a16="http://schemas.microsoft.com/office/drawing/2014/main" id="{AA4E35AC-8D72-4803-A1D3-EB80F2529307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2832;p37">
                <a:extLst>
                  <a:ext uri="{FF2B5EF4-FFF2-40B4-BE49-F238E27FC236}">
                    <a16:creationId xmlns:a16="http://schemas.microsoft.com/office/drawing/2014/main" id="{5D58BD87-4D28-497F-BA42-05A486243CBD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2833;p37">
                <a:extLst>
                  <a:ext uri="{FF2B5EF4-FFF2-40B4-BE49-F238E27FC236}">
                    <a16:creationId xmlns:a16="http://schemas.microsoft.com/office/drawing/2014/main" id="{96ED955C-4877-4354-BFC6-BED0AB449188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2834;p37">
              <a:extLst>
                <a:ext uri="{FF2B5EF4-FFF2-40B4-BE49-F238E27FC236}">
                  <a16:creationId xmlns:a16="http://schemas.microsoft.com/office/drawing/2014/main" id="{85696368-4E58-4475-8236-70525F9BBE7F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767" name="Google Shape;2835;p37">
                <a:extLst>
                  <a:ext uri="{FF2B5EF4-FFF2-40B4-BE49-F238E27FC236}">
                    <a16:creationId xmlns:a16="http://schemas.microsoft.com/office/drawing/2014/main" id="{4ACA15DA-5C4A-4730-979F-D79D9A01D0F8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2836;p37">
                <a:extLst>
                  <a:ext uri="{FF2B5EF4-FFF2-40B4-BE49-F238E27FC236}">
                    <a16:creationId xmlns:a16="http://schemas.microsoft.com/office/drawing/2014/main" id="{8816C9C6-28D0-4807-A775-5403E7A491A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2837;p37">
                <a:extLst>
                  <a:ext uri="{FF2B5EF4-FFF2-40B4-BE49-F238E27FC236}">
                    <a16:creationId xmlns:a16="http://schemas.microsoft.com/office/drawing/2014/main" id="{3C04D7B1-0CF1-40CA-83DB-CE7F43D9D06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2838;p37">
                <a:extLst>
                  <a:ext uri="{FF2B5EF4-FFF2-40B4-BE49-F238E27FC236}">
                    <a16:creationId xmlns:a16="http://schemas.microsoft.com/office/drawing/2014/main" id="{98650B55-71B0-4431-B9C9-AE997D5D6E3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2839;p37">
                <a:extLst>
                  <a:ext uri="{FF2B5EF4-FFF2-40B4-BE49-F238E27FC236}">
                    <a16:creationId xmlns:a16="http://schemas.microsoft.com/office/drawing/2014/main" id="{7DCDDB8F-3EC7-4619-8FA3-4661AF03CA62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9" name="Google Shape;2840;p37">
              <a:extLst>
                <a:ext uri="{FF2B5EF4-FFF2-40B4-BE49-F238E27FC236}">
                  <a16:creationId xmlns:a16="http://schemas.microsoft.com/office/drawing/2014/main" id="{22B0A2A3-F6AD-4831-BBEA-7014D85C216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2841;p37">
              <a:extLst>
                <a:ext uri="{FF2B5EF4-FFF2-40B4-BE49-F238E27FC236}">
                  <a16:creationId xmlns:a16="http://schemas.microsoft.com/office/drawing/2014/main" id="{96195388-C208-4045-B3D6-5A142A61EB27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2842;p37">
              <a:extLst>
                <a:ext uri="{FF2B5EF4-FFF2-40B4-BE49-F238E27FC236}">
                  <a16:creationId xmlns:a16="http://schemas.microsoft.com/office/drawing/2014/main" id="{2B001210-C444-41FE-A6DA-CC3C65BD0ABA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2843;p37">
              <a:extLst>
                <a:ext uri="{FF2B5EF4-FFF2-40B4-BE49-F238E27FC236}">
                  <a16:creationId xmlns:a16="http://schemas.microsoft.com/office/drawing/2014/main" id="{C5433097-305E-4E74-A21B-3123C7C77F1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2844;p37">
              <a:extLst>
                <a:ext uri="{FF2B5EF4-FFF2-40B4-BE49-F238E27FC236}">
                  <a16:creationId xmlns:a16="http://schemas.microsoft.com/office/drawing/2014/main" id="{802FE508-73D2-435B-A6BF-A23CCEDE65B5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2845;p37">
              <a:extLst>
                <a:ext uri="{FF2B5EF4-FFF2-40B4-BE49-F238E27FC236}">
                  <a16:creationId xmlns:a16="http://schemas.microsoft.com/office/drawing/2014/main" id="{A9AE9D13-C8BA-4B4D-BDD5-655681B19D77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2846;p37">
              <a:extLst>
                <a:ext uri="{FF2B5EF4-FFF2-40B4-BE49-F238E27FC236}">
                  <a16:creationId xmlns:a16="http://schemas.microsoft.com/office/drawing/2014/main" id="{742D1E7A-154F-45CE-8F97-9094FD932253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2847;p37">
              <a:extLst>
                <a:ext uri="{FF2B5EF4-FFF2-40B4-BE49-F238E27FC236}">
                  <a16:creationId xmlns:a16="http://schemas.microsoft.com/office/drawing/2014/main" id="{94B221EB-B3B0-495C-A97B-75906F700200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2848;p37">
              <a:extLst>
                <a:ext uri="{FF2B5EF4-FFF2-40B4-BE49-F238E27FC236}">
                  <a16:creationId xmlns:a16="http://schemas.microsoft.com/office/drawing/2014/main" id="{AB793385-5BA6-407F-B6C1-A80705BD28C4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2849;p37">
              <a:extLst>
                <a:ext uri="{FF2B5EF4-FFF2-40B4-BE49-F238E27FC236}">
                  <a16:creationId xmlns:a16="http://schemas.microsoft.com/office/drawing/2014/main" id="{2CF7B169-B79E-4DD9-9C40-822B69BDF5C9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2850;p37">
              <a:extLst>
                <a:ext uri="{FF2B5EF4-FFF2-40B4-BE49-F238E27FC236}">
                  <a16:creationId xmlns:a16="http://schemas.microsoft.com/office/drawing/2014/main" id="{242519FE-7FA9-4141-9F32-0519B91282E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2851;p37">
              <a:extLst>
                <a:ext uri="{FF2B5EF4-FFF2-40B4-BE49-F238E27FC236}">
                  <a16:creationId xmlns:a16="http://schemas.microsoft.com/office/drawing/2014/main" id="{4BD3AF23-7E4B-4D07-B6C6-D508B8B4FD97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2852;p37">
              <a:extLst>
                <a:ext uri="{FF2B5EF4-FFF2-40B4-BE49-F238E27FC236}">
                  <a16:creationId xmlns:a16="http://schemas.microsoft.com/office/drawing/2014/main" id="{B9FBDE55-C503-4ACE-A67D-5E73F13DFA3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2853;p37">
              <a:extLst>
                <a:ext uri="{FF2B5EF4-FFF2-40B4-BE49-F238E27FC236}">
                  <a16:creationId xmlns:a16="http://schemas.microsoft.com/office/drawing/2014/main" id="{62825E47-0E39-4DDE-8267-84D7254D79C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2854;p37">
              <a:extLst>
                <a:ext uri="{FF2B5EF4-FFF2-40B4-BE49-F238E27FC236}">
                  <a16:creationId xmlns:a16="http://schemas.microsoft.com/office/drawing/2014/main" id="{3D33EFAF-A0A9-477D-BE1A-4B75B43AE70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2855;p37">
              <a:extLst>
                <a:ext uri="{FF2B5EF4-FFF2-40B4-BE49-F238E27FC236}">
                  <a16:creationId xmlns:a16="http://schemas.microsoft.com/office/drawing/2014/main" id="{0F684BCC-665D-47DD-99C6-1D04BC23DCD3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2856;p37">
              <a:extLst>
                <a:ext uri="{FF2B5EF4-FFF2-40B4-BE49-F238E27FC236}">
                  <a16:creationId xmlns:a16="http://schemas.microsoft.com/office/drawing/2014/main" id="{B183BEC9-77BC-473A-A045-3E2680D5460B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2857;p37">
              <a:extLst>
                <a:ext uri="{FF2B5EF4-FFF2-40B4-BE49-F238E27FC236}">
                  <a16:creationId xmlns:a16="http://schemas.microsoft.com/office/drawing/2014/main" id="{563D4191-D7FD-40B9-90E0-52EA32BBE703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BBC783-F14A-4332-A7D3-7ADFA272B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730"/>
              </p:ext>
            </p:extLst>
          </p:nvPr>
        </p:nvGraphicFramePr>
        <p:xfrm>
          <a:off x="457200" y="1264597"/>
          <a:ext cx="8229600" cy="3465864"/>
        </p:xfrm>
        <a:graphic>
          <a:graphicData uri="http://schemas.openxmlformats.org/drawingml/2006/table">
            <a:tbl>
              <a:tblPr firstRow="1" firstCol="1" bandRow="1">
                <a:tableStyleId>{5CD5B7B9-7AAB-4E71-8935-5ACDFAD8A81C}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3690203811"/>
                    </a:ext>
                  </a:extLst>
                </a:gridCol>
                <a:gridCol w="7869677">
                  <a:extLst>
                    <a:ext uri="{9D8B030D-6E8A-4147-A177-3AD203B41FA5}">
                      <a16:colId xmlns:a16="http://schemas.microsoft.com/office/drawing/2014/main" val="3721164306"/>
                    </a:ext>
                  </a:extLst>
                </a:gridCol>
              </a:tblGrid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Newsroom, "Data Analyst, the most in-demand job of the coming years," 2018 February 21. [Online]. Available: https://www.morningfuture.com/en/article/2018/02/21/data-analyst-data-scientist-big-data-work/235/.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68991919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[2]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Purdue University Global, "Rise of the Data Analyst—What’s Behind the Boom?," 16 September 2019. [Online]. Available: https://www.purdueglobal.edu/blog/information-technology/rise-of-data-analyst/.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0037597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[3]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edureka, "10 Reasons Why Big Data Analytics is the Best Career Move," 23 July 2020. [Online]. Available: https://www.edureka.co/blog/10-reasons-why-big-data-analytics-is-the-best-career-move.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7398402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[4]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SAS, "ETL What it is and why it matters," [Online]. </a:t>
                      </a:r>
                      <a:r>
                        <a:rPr lang="fr-CA" sz="1000">
                          <a:effectLst/>
                        </a:rPr>
                        <a:t>Available: https://www.sas.com/en_ca/insights/data-management/what-is-etl.html.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192398276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[5]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Open Sourcing Mental Illness, LTD, "Mental Health in Tech Survey," 2014. [Online]. Available: https://www.kaggle.com/osmi/mental-health-in-tech-survey.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2529398411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[6]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M. O'Neill, "World University Rankings," 2019. [Online]. Available: https://www.kaggle.com/mylesoneill/world-university-rankings.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3495999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[7]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Singapore, "Indeed Singapore,"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https://sg.indeed.com/.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18367492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[8]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Indeed Canada, "Indeed Canada," [Online]. </a:t>
                      </a:r>
                      <a:r>
                        <a:rPr lang="fr-CA" sz="1000">
                          <a:effectLst/>
                        </a:rPr>
                        <a:t>Available: https://ca.indeed.com/. </a:t>
                      </a:r>
                      <a:r>
                        <a:rPr lang="en-US" sz="1000">
                          <a:effectLst/>
                        </a:rPr>
                        <a:t>[Accessed 15 December 2020].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7889306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[9]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Australia, "Indeed Australia,"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https://au.indeed.com/.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3130258077"/>
                  </a:ext>
                </a:extLst>
              </a:tr>
              <a:tr h="4369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[10]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US, "Indeed US,"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https://www.indeed.com/.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 anchor="ctr"/>
                </a:tc>
                <a:extLst>
                  <a:ext uri="{0D108BD9-81ED-4DB2-BD59-A6C34878D82A}">
                    <a16:rowId xmlns:a16="http://schemas.microsoft.com/office/drawing/2014/main" val="199738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749;p37">
            <a:extLst>
              <a:ext uri="{FF2B5EF4-FFF2-40B4-BE49-F238E27FC236}">
                <a16:creationId xmlns:a16="http://schemas.microsoft.com/office/drawing/2014/main" id="{6F6CED76-041B-4961-922A-505FE06ED9FD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112" name="Google Shape;2750;p37">
              <a:extLst>
                <a:ext uri="{FF2B5EF4-FFF2-40B4-BE49-F238E27FC236}">
                  <a16:creationId xmlns:a16="http://schemas.microsoft.com/office/drawing/2014/main" id="{7F4FAE64-B229-4FF3-8B6E-7F8A7E51955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51;p37">
              <a:extLst>
                <a:ext uri="{FF2B5EF4-FFF2-40B4-BE49-F238E27FC236}">
                  <a16:creationId xmlns:a16="http://schemas.microsoft.com/office/drawing/2014/main" id="{C3E0BF7C-49BC-4AAD-B8CB-18CA107EC61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52;p37">
              <a:extLst>
                <a:ext uri="{FF2B5EF4-FFF2-40B4-BE49-F238E27FC236}">
                  <a16:creationId xmlns:a16="http://schemas.microsoft.com/office/drawing/2014/main" id="{7D2BCCB4-2C62-424E-B3DC-A8876199597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53;p37">
              <a:extLst>
                <a:ext uri="{FF2B5EF4-FFF2-40B4-BE49-F238E27FC236}">
                  <a16:creationId xmlns:a16="http://schemas.microsoft.com/office/drawing/2014/main" id="{8B2ACC44-78F7-4D1F-B1E2-4B7D9E206F01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54;p37">
              <a:extLst>
                <a:ext uri="{FF2B5EF4-FFF2-40B4-BE49-F238E27FC236}">
                  <a16:creationId xmlns:a16="http://schemas.microsoft.com/office/drawing/2014/main" id="{D043FB33-250B-47A9-ADCA-812F14112F8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55;p37">
              <a:extLst>
                <a:ext uri="{FF2B5EF4-FFF2-40B4-BE49-F238E27FC236}">
                  <a16:creationId xmlns:a16="http://schemas.microsoft.com/office/drawing/2014/main" id="{A981A6EB-2D24-4594-9F05-2AC86595CC3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56;p37">
              <a:extLst>
                <a:ext uri="{FF2B5EF4-FFF2-40B4-BE49-F238E27FC236}">
                  <a16:creationId xmlns:a16="http://schemas.microsoft.com/office/drawing/2014/main" id="{8327A1A3-B6D5-4D0D-97FE-935BFC2891C1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57;p37">
              <a:extLst>
                <a:ext uri="{FF2B5EF4-FFF2-40B4-BE49-F238E27FC236}">
                  <a16:creationId xmlns:a16="http://schemas.microsoft.com/office/drawing/2014/main" id="{27350236-3D57-4107-A4A6-BDC4F4374B1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58;p37">
              <a:extLst>
                <a:ext uri="{FF2B5EF4-FFF2-40B4-BE49-F238E27FC236}">
                  <a16:creationId xmlns:a16="http://schemas.microsoft.com/office/drawing/2014/main" id="{127AAF9E-B28F-4642-9233-A8946058549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59;p37">
              <a:extLst>
                <a:ext uri="{FF2B5EF4-FFF2-40B4-BE49-F238E27FC236}">
                  <a16:creationId xmlns:a16="http://schemas.microsoft.com/office/drawing/2014/main" id="{8B813FF6-A01C-4405-A8F4-6C14D06BE2CD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60;p37">
              <a:extLst>
                <a:ext uri="{FF2B5EF4-FFF2-40B4-BE49-F238E27FC236}">
                  <a16:creationId xmlns:a16="http://schemas.microsoft.com/office/drawing/2014/main" id="{812282C8-446D-48D5-8D05-4E68174086B0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61;p37">
              <a:extLst>
                <a:ext uri="{FF2B5EF4-FFF2-40B4-BE49-F238E27FC236}">
                  <a16:creationId xmlns:a16="http://schemas.microsoft.com/office/drawing/2014/main" id="{C2476DAD-C22D-496F-B774-D7382707BB4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62;p37">
              <a:extLst>
                <a:ext uri="{FF2B5EF4-FFF2-40B4-BE49-F238E27FC236}">
                  <a16:creationId xmlns:a16="http://schemas.microsoft.com/office/drawing/2014/main" id="{926C9557-704C-430E-ACA5-C4AA8BA7F006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63;p37">
              <a:extLst>
                <a:ext uri="{FF2B5EF4-FFF2-40B4-BE49-F238E27FC236}">
                  <a16:creationId xmlns:a16="http://schemas.microsoft.com/office/drawing/2014/main" id="{BA578D7C-245C-46E1-9800-C90186D828A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64;p37">
              <a:extLst>
                <a:ext uri="{FF2B5EF4-FFF2-40B4-BE49-F238E27FC236}">
                  <a16:creationId xmlns:a16="http://schemas.microsoft.com/office/drawing/2014/main" id="{6BB08D66-C2C5-4681-947E-57A8F10EBC0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65;p37">
              <a:extLst>
                <a:ext uri="{FF2B5EF4-FFF2-40B4-BE49-F238E27FC236}">
                  <a16:creationId xmlns:a16="http://schemas.microsoft.com/office/drawing/2014/main" id="{BE6D85ED-D959-4EB8-AF38-FE3FBFBE55B7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66;p37">
              <a:extLst>
                <a:ext uri="{FF2B5EF4-FFF2-40B4-BE49-F238E27FC236}">
                  <a16:creationId xmlns:a16="http://schemas.microsoft.com/office/drawing/2014/main" id="{2E77BEDD-13C5-43A8-AB46-322C97FB8BD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67;p37">
              <a:extLst>
                <a:ext uri="{FF2B5EF4-FFF2-40B4-BE49-F238E27FC236}">
                  <a16:creationId xmlns:a16="http://schemas.microsoft.com/office/drawing/2014/main" id="{E39CEE9D-DD03-41B5-97EA-8B88235A7EC4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68;p37">
              <a:extLst>
                <a:ext uri="{FF2B5EF4-FFF2-40B4-BE49-F238E27FC236}">
                  <a16:creationId xmlns:a16="http://schemas.microsoft.com/office/drawing/2014/main" id="{CC4B284C-2B19-47B8-A19E-2FEED2A4008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69;p37">
              <a:extLst>
                <a:ext uri="{FF2B5EF4-FFF2-40B4-BE49-F238E27FC236}">
                  <a16:creationId xmlns:a16="http://schemas.microsoft.com/office/drawing/2014/main" id="{0743FFC3-0472-4DAE-BFA6-8314B5B9BE4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70;p37">
              <a:extLst>
                <a:ext uri="{FF2B5EF4-FFF2-40B4-BE49-F238E27FC236}">
                  <a16:creationId xmlns:a16="http://schemas.microsoft.com/office/drawing/2014/main" id="{B298BB61-4904-4CA2-BEE6-BB30D4993D2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71;p37">
              <a:extLst>
                <a:ext uri="{FF2B5EF4-FFF2-40B4-BE49-F238E27FC236}">
                  <a16:creationId xmlns:a16="http://schemas.microsoft.com/office/drawing/2014/main" id="{3BF87449-CDD5-4476-8925-4F2CC107715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72;p37">
              <a:extLst>
                <a:ext uri="{FF2B5EF4-FFF2-40B4-BE49-F238E27FC236}">
                  <a16:creationId xmlns:a16="http://schemas.microsoft.com/office/drawing/2014/main" id="{57946100-1D13-4746-92A5-6AC45542EA2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73;p37">
              <a:extLst>
                <a:ext uri="{FF2B5EF4-FFF2-40B4-BE49-F238E27FC236}">
                  <a16:creationId xmlns:a16="http://schemas.microsoft.com/office/drawing/2014/main" id="{0D48CA23-830C-4682-AAA7-3CDE8F17BC0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74;p37">
              <a:extLst>
                <a:ext uri="{FF2B5EF4-FFF2-40B4-BE49-F238E27FC236}">
                  <a16:creationId xmlns:a16="http://schemas.microsoft.com/office/drawing/2014/main" id="{26CFDE50-DAA3-4631-AB40-E27420A3D62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75;p37">
              <a:extLst>
                <a:ext uri="{FF2B5EF4-FFF2-40B4-BE49-F238E27FC236}">
                  <a16:creationId xmlns:a16="http://schemas.microsoft.com/office/drawing/2014/main" id="{003FC32A-F854-44C7-A5F0-840895B6F3C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76;p37">
              <a:extLst>
                <a:ext uri="{FF2B5EF4-FFF2-40B4-BE49-F238E27FC236}">
                  <a16:creationId xmlns:a16="http://schemas.microsoft.com/office/drawing/2014/main" id="{DAB63914-4EC0-4D1F-A22E-890BEEB8F0C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77;p37">
              <a:extLst>
                <a:ext uri="{FF2B5EF4-FFF2-40B4-BE49-F238E27FC236}">
                  <a16:creationId xmlns:a16="http://schemas.microsoft.com/office/drawing/2014/main" id="{F497767D-F69C-4C8E-9D3D-FC00AA72577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78;p37">
              <a:extLst>
                <a:ext uri="{FF2B5EF4-FFF2-40B4-BE49-F238E27FC236}">
                  <a16:creationId xmlns:a16="http://schemas.microsoft.com/office/drawing/2014/main" id="{0D81CC7C-ABCB-427F-9FC1-6AD00D5D4ED6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79;p37">
              <a:extLst>
                <a:ext uri="{FF2B5EF4-FFF2-40B4-BE49-F238E27FC236}">
                  <a16:creationId xmlns:a16="http://schemas.microsoft.com/office/drawing/2014/main" id="{094BFCEB-00AC-486B-9385-8FED312A487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80;p37">
              <a:extLst>
                <a:ext uri="{FF2B5EF4-FFF2-40B4-BE49-F238E27FC236}">
                  <a16:creationId xmlns:a16="http://schemas.microsoft.com/office/drawing/2014/main" id="{5333F152-EE66-4C10-B176-6FC80836C093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81;p37">
              <a:extLst>
                <a:ext uri="{FF2B5EF4-FFF2-40B4-BE49-F238E27FC236}">
                  <a16:creationId xmlns:a16="http://schemas.microsoft.com/office/drawing/2014/main" id="{3FC06CEF-AEC3-408D-8795-79E95E0CDAF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82;p37">
              <a:extLst>
                <a:ext uri="{FF2B5EF4-FFF2-40B4-BE49-F238E27FC236}">
                  <a16:creationId xmlns:a16="http://schemas.microsoft.com/office/drawing/2014/main" id="{6ADD2E67-28DF-48A0-A433-E74A5093486F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83;p37">
              <a:extLst>
                <a:ext uri="{FF2B5EF4-FFF2-40B4-BE49-F238E27FC236}">
                  <a16:creationId xmlns:a16="http://schemas.microsoft.com/office/drawing/2014/main" id="{7978F21F-0001-409E-AE7B-F97B625EE69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84;p37">
              <a:extLst>
                <a:ext uri="{FF2B5EF4-FFF2-40B4-BE49-F238E27FC236}">
                  <a16:creationId xmlns:a16="http://schemas.microsoft.com/office/drawing/2014/main" id="{B480765A-4243-4872-A74F-BD488587A68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85;p37">
              <a:extLst>
                <a:ext uri="{FF2B5EF4-FFF2-40B4-BE49-F238E27FC236}">
                  <a16:creationId xmlns:a16="http://schemas.microsoft.com/office/drawing/2014/main" id="{7BA95A6D-098D-4EE4-945A-D79A2D5B284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86;p37">
              <a:extLst>
                <a:ext uri="{FF2B5EF4-FFF2-40B4-BE49-F238E27FC236}">
                  <a16:creationId xmlns:a16="http://schemas.microsoft.com/office/drawing/2014/main" id="{32F920DB-55BF-4CB2-B34B-AF751DF0F9C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87;p37">
              <a:extLst>
                <a:ext uri="{FF2B5EF4-FFF2-40B4-BE49-F238E27FC236}">
                  <a16:creationId xmlns:a16="http://schemas.microsoft.com/office/drawing/2014/main" id="{610ACE1D-B485-405C-BDFD-89EF64FEB18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88;p37">
              <a:extLst>
                <a:ext uri="{FF2B5EF4-FFF2-40B4-BE49-F238E27FC236}">
                  <a16:creationId xmlns:a16="http://schemas.microsoft.com/office/drawing/2014/main" id="{C9180427-7106-43D7-A3AB-1486DF0597E6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89;p37">
              <a:extLst>
                <a:ext uri="{FF2B5EF4-FFF2-40B4-BE49-F238E27FC236}">
                  <a16:creationId xmlns:a16="http://schemas.microsoft.com/office/drawing/2014/main" id="{A7ADD636-4F85-4203-B3C3-9D9C17DC211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90;p37">
              <a:extLst>
                <a:ext uri="{FF2B5EF4-FFF2-40B4-BE49-F238E27FC236}">
                  <a16:creationId xmlns:a16="http://schemas.microsoft.com/office/drawing/2014/main" id="{306632A9-B084-4BB5-BB4A-8DE3542D24D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91;p37">
              <a:extLst>
                <a:ext uri="{FF2B5EF4-FFF2-40B4-BE49-F238E27FC236}">
                  <a16:creationId xmlns:a16="http://schemas.microsoft.com/office/drawing/2014/main" id="{83CF89C0-CBC0-4AAC-BC96-1654BBCA602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92;p37">
              <a:extLst>
                <a:ext uri="{FF2B5EF4-FFF2-40B4-BE49-F238E27FC236}">
                  <a16:creationId xmlns:a16="http://schemas.microsoft.com/office/drawing/2014/main" id="{5FEC760E-A612-48CF-B3B1-EEFC03031A8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93;p37">
              <a:extLst>
                <a:ext uri="{FF2B5EF4-FFF2-40B4-BE49-F238E27FC236}">
                  <a16:creationId xmlns:a16="http://schemas.microsoft.com/office/drawing/2014/main" id="{DE8EF55E-7DA1-427C-B256-D784D48FC25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94;p37">
              <a:extLst>
                <a:ext uri="{FF2B5EF4-FFF2-40B4-BE49-F238E27FC236}">
                  <a16:creationId xmlns:a16="http://schemas.microsoft.com/office/drawing/2014/main" id="{EA5214C2-8067-4493-94A0-DBE98A53A2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95;p37">
              <a:extLst>
                <a:ext uri="{FF2B5EF4-FFF2-40B4-BE49-F238E27FC236}">
                  <a16:creationId xmlns:a16="http://schemas.microsoft.com/office/drawing/2014/main" id="{41551234-1085-4575-91EA-DDD8C714C3D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96;p37">
              <a:extLst>
                <a:ext uri="{FF2B5EF4-FFF2-40B4-BE49-F238E27FC236}">
                  <a16:creationId xmlns:a16="http://schemas.microsoft.com/office/drawing/2014/main" id="{84835CC7-0283-454F-BDAE-209FEB2FBE1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97;p37">
              <a:extLst>
                <a:ext uri="{FF2B5EF4-FFF2-40B4-BE49-F238E27FC236}">
                  <a16:creationId xmlns:a16="http://schemas.microsoft.com/office/drawing/2014/main" id="{EDB768C3-3D25-4123-9C59-7761E6C8661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98;p37">
              <a:extLst>
                <a:ext uri="{FF2B5EF4-FFF2-40B4-BE49-F238E27FC236}">
                  <a16:creationId xmlns:a16="http://schemas.microsoft.com/office/drawing/2014/main" id="{24ED9603-D534-47B5-B9E4-6F795305B8E5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99;p37">
              <a:extLst>
                <a:ext uri="{FF2B5EF4-FFF2-40B4-BE49-F238E27FC236}">
                  <a16:creationId xmlns:a16="http://schemas.microsoft.com/office/drawing/2014/main" id="{76AD2A18-D99A-4CCC-9730-9357D5029183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800;p37">
              <a:extLst>
                <a:ext uri="{FF2B5EF4-FFF2-40B4-BE49-F238E27FC236}">
                  <a16:creationId xmlns:a16="http://schemas.microsoft.com/office/drawing/2014/main" id="{B203EE31-DA5C-41CB-AD05-7AF0061A1F4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801;p37">
              <a:extLst>
                <a:ext uri="{FF2B5EF4-FFF2-40B4-BE49-F238E27FC236}">
                  <a16:creationId xmlns:a16="http://schemas.microsoft.com/office/drawing/2014/main" id="{39E59BC0-A03B-400B-9907-31327AE69F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802;p37">
              <a:extLst>
                <a:ext uri="{FF2B5EF4-FFF2-40B4-BE49-F238E27FC236}">
                  <a16:creationId xmlns:a16="http://schemas.microsoft.com/office/drawing/2014/main" id="{D583AE22-B687-491A-8B8F-AA0D7538DBEF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803;p37">
              <a:extLst>
                <a:ext uri="{FF2B5EF4-FFF2-40B4-BE49-F238E27FC236}">
                  <a16:creationId xmlns:a16="http://schemas.microsoft.com/office/drawing/2014/main" id="{1F071453-92D8-46A0-ACBA-B366EBA68C4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804;p37">
              <a:extLst>
                <a:ext uri="{FF2B5EF4-FFF2-40B4-BE49-F238E27FC236}">
                  <a16:creationId xmlns:a16="http://schemas.microsoft.com/office/drawing/2014/main" id="{95885677-949D-403C-937C-4EC9E68D20A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805;p37">
              <a:extLst>
                <a:ext uri="{FF2B5EF4-FFF2-40B4-BE49-F238E27FC236}">
                  <a16:creationId xmlns:a16="http://schemas.microsoft.com/office/drawing/2014/main" id="{53B4E9D9-8915-444B-B963-AE8B7045831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806;p37">
              <a:extLst>
                <a:ext uri="{FF2B5EF4-FFF2-40B4-BE49-F238E27FC236}">
                  <a16:creationId xmlns:a16="http://schemas.microsoft.com/office/drawing/2014/main" id="{87CBC7CE-33DA-472D-9ACE-FF78AC8B24B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807;p37">
              <a:extLst>
                <a:ext uri="{FF2B5EF4-FFF2-40B4-BE49-F238E27FC236}">
                  <a16:creationId xmlns:a16="http://schemas.microsoft.com/office/drawing/2014/main" id="{A86586E2-9E47-471C-B867-7975D188BF4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808;p37">
              <a:extLst>
                <a:ext uri="{FF2B5EF4-FFF2-40B4-BE49-F238E27FC236}">
                  <a16:creationId xmlns:a16="http://schemas.microsoft.com/office/drawing/2014/main" id="{A865FAD3-5A1D-4C54-BE36-41BBF87BA05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809;p37">
              <a:extLst>
                <a:ext uri="{FF2B5EF4-FFF2-40B4-BE49-F238E27FC236}">
                  <a16:creationId xmlns:a16="http://schemas.microsoft.com/office/drawing/2014/main" id="{ABEA6622-D3B9-4187-BF9D-3506C1177F6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810;p37">
              <a:extLst>
                <a:ext uri="{FF2B5EF4-FFF2-40B4-BE49-F238E27FC236}">
                  <a16:creationId xmlns:a16="http://schemas.microsoft.com/office/drawing/2014/main" id="{016759AF-C717-4BCC-AC46-3956DFE1020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11;p37">
              <a:extLst>
                <a:ext uri="{FF2B5EF4-FFF2-40B4-BE49-F238E27FC236}">
                  <a16:creationId xmlns:a16="http://schemas.microsoft.com/office/drawing/2014/main" id="{7D3B5396-1E61-41D7-A69D-91DA7DD90B1C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12;p37">
              <a:extLst>
                <a:ext uri="{FF2B5EF4-FFF2-40B4-BE49-F238E27FC236}">
                  <a16:creationId xmlns:a16="http://schemas.microsoft.com/office/drawing/2014/main" id="{79FB28B6-10CD-4133-8163-99DD8547F5DD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813;p37">
              <a:extLst>
                <a:ext uri="{FF2B5EF4-FFF2-40B4-BE49-F238E27FC236}">
                  <a16:creationId xmlns:a16="http://schemas.microsoft.com/office/drawing/2014/main" id="{4A4FBF27-305B-4D43-B700-9C9BA5A0BC45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814;p37">
              <a:extLst>
                <a:ext uri="{FF2B5EF4-FFF2-40B4-BE49-F238E27FC236}">
                  <a16:creationId xmlns:a16="http://schemas.microsoft.com/office/drawing/2014/main" id="{1E9653D0-E644-4F19-851C-1D0A334216B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815;p37">
              <a:extLst>
                <a:ext uri="{FF2B5EF4-FFF2-40B4-BE49-F238E27FC236}">
                  <a16:creationId xmlns:a16="http://schemas.microsoft.com/office/drawing/2014/main" id="{3B6F5241-AEF1-4144-B244-6A5E64343747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816;p37">
              <a:extLst>
                <a:ext uri="{FF2B5EF4-FFF2-40B4-BE49-F238E27FC236}">
                  <a16:creationId xmlns:a16="http://schemas.microsoft.com/office/drawing/2014/main" id="{9F659BEE-5560-46F5-BE5B-68FD746C7C7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817;p37">
              <a:extLst>
                <a:ext uri="{FF2B5EF4-FFF2-40B4-BE49-F238E27FC236}">
                  <a16:creationId xmlns:a16="http://schemas.microsoft.com/office/drawing/2014/main" id="{1271B174-A7B2-4776-AF22-B06670FA40C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18;p37">
              <a:extLst>
                <a:ext uri="{FF2B5EF4-FFF2-40B4-BE49-F238E27FC236}">
                  <a16:creationId xmlns:a16="http://schemas.microsoft.com/office/drawing/2014/main" id="{F96FA0B1-74B2-46E6-9C62-93D7D58590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19;p37">
              <a:extLst>
                <a:ext uri="{FF2B5EF4-FFF2-40B4-BE49-F238E27FC236}">
                  <a16:creationId xmlns:a16="http://schemas.microsoft.com/office/drawing/2014/main" id="{E43B380D-AB64-4535-A73E-CF9EAE92F58C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820;p37">
              <a:extLst>
                <a:ext uri="{FF2B5EF4-FFF2-40B4-BE49-F238E27FC236}">
                  <a16:creationId xmlns:a16="http://schemas.microsoft.com/office/drawing/2014/main" id="{70E29188-1595-4406-95C9-FBE999DA854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821;p37">
              <a:extLst>
                <a:ext uri="{FF2B5EF4-FFF2-40B4-BE49-F238E27FC236}">
                  <a16:creationId xmlns:a16="http://schemas.microsoft.com/office/drawing/2014/main" id="{565BBF8F-BB10-4CB3-87DF-928CD1F5F41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822;p37">
              <a:extLst>
                <a:ext uri="{FF2B5EF4-FFF2-40B4-BE49-F238E27FC236}">
                  <a16:creationId xmlns:a16="http://schemas.microsoft.com/office/drawing/2014/main" id="{E04BC42D-0E84-40EE-9A2A-D10322FF6BDD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823;p37">
              <a:extLst>
                <a:ext uri="{FF2B5EF4-FFF2-40B4-BE49-F238E27FC236}">
                  <a16:creationId xmlns:a16="http://schemas.microsoft.com/office/drawing/2014/main" id="{8F97D57E-6D5A-4C8C-A740-E34CDE65C2E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2824;p37">
              <a:extLst>
                <a:ext uri="{FF2B5EF4-FFF2-40B4-BE49-F238E27FC236}">
                  <a16:creationId xmlns:a16="http://schemas.microsoft.com/office/drawing/2014/main" id="{A5E1D4AB-595E-433C-B300-1357C3AA2EA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2825;p37">
                <a:extLst>
                  <a:ext uri="{FF2B5EF4-FFF2-40B4-BE49-F238E27FC236}">
                    <a16:creationId xmlns:a16="http://schemas.microsoft.com/office/drawing/2014/main" id="{80CEDBC1-03D3-4323-86FD-D7093D60CFEA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6;p37">
                <a:extLst>
                  <a:ext uri="{FF2B5EF4-FFF2-40B4-BE49-F238E27FC236}">
                    <a16:creationId xmlns:a16="http://schemas.microsoft.com/office/drawing/2014/main" id="{57797B51-B55A-4035-9B1B-DD91A8C1C499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7;p37">
                <a:extLst>
                  <a:ext uri="{FF2B5EF4-FFF2-40B4-BE49-F238E27FC236}">
                    <a16:creationId xmlns:a16="http://schemas.microsoft.com/office/drawing/2014/main" id="{4DA58B1C-DDA6-4C8A-8959-944E034F26D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8;p37">
                <a:extLst>
                  <a:ext uri="{FF2B5EF4-FFF2-40B4-BE49-F238E27FC236}">
                    <a16:creationId xmlns:a16="http://schemas.microsoft.com/office/drawing/2014/main" id="{AF57A80A-F031-4E0B-BA76-C8989176E267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9;p37">
                <a:extLst>
                  <a:ext uri="{FF2B5EF4-FFF2-40B4-BE49-F238E27FC236}">
                    <a16:creationId xmlns:a16="http://schemas.microsoft.com/office/drawing/2014/main" id="{C33544A3-7FA5-4ADC-B413-2CDC987EEBC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0;p37">
                <a:extLst>
                  <a:ext uri="{FF2B5EF4-FFF2-40B4-BE49-F238E27FC236}">
                    <a16:creationId xmlns:a16="http://schemas.microsoft.com/office/drawing/2014/main" id="{AECB08B2-024A-4B6F-9BF9-D7B70A63D09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31;p37">
                <a:extLst>
                  <a:ext uri="{FF2B5EF4-FFF2-40B4-BE49-F238E27FC236}">
                    <a16:creationId xmlns:a16="http://schemas.microsoft.com/office/drawing/2014/main" id="{FF9FE79A-9D76-470C-B432-A51AA69BC8B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32;p37">
                <a:extLst>
                  <a:ext uri="{FF2B5EF4-FFF2-40B4-BE49-F238E27FC236}">
                    <a16:creationId xmlns:a16="http://schemas.microsoft.com/office/drawing/2014/main" id="{5E865561-FABF-46E4-8D51-D3AB5FA4E5F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33;p37">
                <a:extLst>
                  <a:ext uri="{FF2B5EF4-FFF2-40B4-BE49-F238E27FC236}">
                    <a16:creationId xmlns:a16="http://schemas.microsoft.com/office/drawing/2014/main" id="{62EE6A99-3E89-4CD9-B7DE-C9857B1AD09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2834;p37">
              <a:extLst>
                <a:ext uri="{FF2B5EF4-FFF2-40B4-BE49-F238E27FC236}">
                  <a16:creationId xmlns:a16="http://schemas.microsoft.com/office/drawing/2014/main" id="{C27EB26F-9649-4F4E-8709-4D1405AC3DB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2835;p37">
                <a:extLst>
                  <a:ext uri="{FF2B5EF4-FFF2-40B4-BE49-F238E27FC236}">
                    <a16:creationId xmlns:a16="http://schemas.microsoft.com/office/drawing/2014/main" id="{0F4EF8F2-0F0E-4C47-B78A-813B52C0925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36;p37">
                <a:extLst>
                  <a:ext uri="{FF2B5EF4-FFF2-40B4-BE49-F238E27FC236}">
                    <a16:creationId xmlns:a16="http://schemas.microsoft.com/office/drawing/2014/main" id="{261AE9C4-5A4D-44BC-94EF-29316A9E31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37;p37">
                <a:extLst>
                  <a:ext uri="{FF2B5EF4-FFF2-40B4-BE49-F238E27FC236}">
                    <a16:creationId xmlns:a16="http://schemas.microsoft.com/office/drawing/2014/main" id="{86FD3F72-2341-4C18-B740-003E369EE3B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38;p37">
                <a:extLst>
                  <a:ext uri="{FF2B5EF4-FFF2-40B4-BE49-F238E27FC236}">
                    <a16:creationId xmlns:a16="http://schemas.microsoft.com/office/drawing/2014/main" id="{ACA0E43C-B145-4338-9799-28016F21B13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39;p37">
                <a:extLst>
                  <a:ext uri="{FF2B5EF4-FFF2-40B4-BE49-F238E27FC236}">
                    <a16:creationId xmlns:a16="http://schemas.microsoft.com/office/drawing/2014/main" id="{7795FC69-36CF-44BA-9880-8F690FBCAF7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840;p37">
              <a:extLst>
                <a:ext uri="{FF2B5EF4-FFF2-40B4-BE49-F238E27FC236}">
                  <a16:creationId xmlns:a16="http://schemas.microsoft.com/office/drawing/2014/main" id="{A2DB4A9D-99B6-404D-A590-C95A4141E0F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841;p37">
              <a:extLst>
                <a:ext uri="{FF2B5EF4-FFF2-40B4-BE49-F238E27FC236}">
                  <a16:creationId xmlns:a16="http://schemas.microsoft.com/office/drawing/2014/main" id="{4B237843-BD8F-48C7-84FF-0501EB618D4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842;p37">
              <a:extLst>
                <a:ext uri="{FF2B5EF4-FFF2-40B4-BE49-F238E27FC236}">
                  <a16:creationId xmlns:a16="http://schemas.microsoft.com/office/drawing/2014/main" id="{76F4D18D-89C1-4CE1-B4C0-39A9D37D1FB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843;p37">
              <a:extLst>
                <a:ext uri="{FF2B5EF4-FFF2-40B4-BE49-F238E27FC236}">
                  <a16:creationId xmlns:a16="http://schemas.microsoft.com/office/drawing/2014/main" id="{53772BC7-A377-4D07-A23D-662FD0F144DA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844;p37">
              <a:extLst>
                <a:ext uri="{FF2B5EF4-FFF2-40B4-BE49-F238E27FC236}">
                  <a16:creationId xmlns:a16="http://schemas.microsoft.com/office/drawing/2014/main" id="{43480DD9-AD15-4AA3-9892-ADEB3AD16261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845;p37">
              <a:extLst>
                <a:ext uri="{FF2B5EF4-FFF2-40B4-BE49-F238E27FC236}">
                  <a16:creationId xmlns:a16="http://schemas.microsoft.com/office/drawing/2014/main" id="{4534C954-A185-465B-A9C8-7287E95F932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846;p37">
              <a:extLst>
                <a:ext uri="{FF2B5EF4-FFF2-40B4-BE49-F238E27FC236}">
                  <a16:creationId xmlns:a16="http://schemas.microsoft.com/office/drawing/2014/main" id="{FC6D6F87-BEE1-4F09-B71A-C5126EF0FA7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847;p37">
              <a:extLst>
                <a:ext uri="{FF2B5EF4-FFF2-40B4-BE49-F238E27FC236}">
                  <a16:creationId xmlns:a16="http://schemas.microsoft.com/office/drawing/2014/main" id="{86728DB6-96AD-4119-ADD4-980EAB0D9F59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848;p37">
              <a:extLst>
                <a:ext uri="{FF2B5EF4-FFF2-40B4-BE49-F238E27FC236}">
                  <a16:creationId xmlns:a16="http://schemas.microsoft.com/office/drawing/2014/main" id="{F30B27D2-CBAD-44FE-83D5-2B824A94FE33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849;p37">
              <a:extLst>
                <a:ext uri="{FF2B5EF4-FFF2-40B4-BE49-F238E27FC236}">
                  <a16:creationId xmlns:a16="http://schemas.microsoft.com/office/drawing/2014/main" id="{EDE63D7E-368E-4E56-A34C-759036D1D70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850;p37">
              <a:extLst>
                <a:ext uri="{FF2B5EF4-FFF2-40B4-BE49-F238E27FC236}">
                  <a16:creationId xmlns:a16="http://schemas.microsoft.com/office/drawing/2014/main" id="{E2884435-2556-4CFE-A765-5301B5B8025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851;p37">
              <a:extLst>
                <a:ext uri="{FF2B5EF4-FFF2-40B4-BE49-F238E27FC236}">
                  <a16:creationId xmlns:a16="http://schemas.microsoft.com/office/drawing/2014/main" id="{D6F1DC35-AD5D-4A62-BD1B-42726C9BA441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852;p37">
              <a:extLst>
                <a:ext uri="{FF2B5EF4-FFF2-40B4-BE49-F238E27FC236}">
                  <a16:creationId xmlns:a16="http://schemas.microsoft.com/office/drawing/2014/main" id="{DACF7D96-D1EB-4511-9520-5120D973BF6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853;p37">
              <a:extLst>
                <a:ext uri="{FF2B5EF4-FFF2-40B4-BE49-F238E27FC236}">
                  <a16:creationId xmlns:a16="http://schemas.microsoft.com/office/drawing/2014/main" id="{5109D444-52DE-48D8-ADFC-1CF7E4CC0C9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54;p37">
              <a:extLst>
                <a:ext uri="{FF2B5EF4-FFF2-40B4-BE49-F238E27FC236}">
                  <a16:creationId xmlns:a16="http://schemas.microsoft.com/office/drawing/2014/main" id="{E67F0960-9DE6-432E-B601-A52BF8277F92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55;p37">
              <a:extLst>
                <a:ext uri="{FF2B5EF4-FFF2-40B4-BE49-F238E27FC236}">
                  <a16:creationId xmlns:a16="http://schemas.microsoft.com/office/drawing/2014/main" id="{CB08E3AC-88F4-4B6D-9CB0-14EF9F3EFBA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56;p37">
              <a:extLst>
                <a:ext uri="{FF2B5EF4-FFF2-40B4-BE49-F238E27FC236}">
                  <a16:creationId xmlns:a16="http://schemas.microsoft.com/office/drawing/2014/main" id="{BEEFCAB9-DD7C-478A-9E8E-75FE7EB7A426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57;p37">
              <a:extLst>
                <a:ext uri="{FF2B5EF4-FFF2-40B4-BE49-F238E27FC236}">
                  <a16:creationId xmlns:a16="http://schemas.microsoft.com/office/drawing/2014/main" id="{B8E72D89-C6AC-4236-9FE7-E4FF44B68DF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98100" y="4190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51800"/>
            <a:ext cx="5869459" cy="3284950"/>
          </a:xfrm>
        </p:spPr>
        <p:txBody>
          <a:bodyPr/>
          <a:lstStyle/>
          <a:p>
            <a:r>
              <a:rPr lang="en-CA" sz="1600" dirty="0"/>
              <a:t>To understand job availability in different countries: </a:t>
            </a:r>
          </a:p>
          <a:p>
            <a:pPr lvl="1"/>
            <a:r>
              <a:rPr lang="en-CA" sz="1600" dirty="0"/>
              <a:t>Canada</a:t>
            </a:r>
          </a:p>
          <a:p>
            <a:pPr lvl="1"/>
            <a:r>
              <a:rPr lang="en-CA" sz="1600" dirty="0"/>
              <a:t>United States</a:t>
            </a:r>
          </a:p>
          <a:p>
            <a:pPr lvl="1"/>
            <a:r>
              <a:rPr lang="en-CA" sz="1600" dirty="0"/>
              <a:t>Singapore</a:t>
            </a:r>
          </a:p>
          <a:p>
            <a:pPr lvl="1"/>
            <a:r>
              <a:rPr lang="en-CA" sz="1600" dirty="0"/>
              <a:t>Australia </a:t>
            </a:r>
          </a:p>
          <a:p>
            <a:r>
              <a:rPr lang="en-CA" sz="1600" dirty="0"/>
              <a:t>To understand job availability by job types: </a:t>
            </a:r>
          </a:p>
          <a:p>
            <a:pPr lvl="1"/>
            <a:r>
              <a:rPr lang="en-CA" sz="1600" dirty="0"/>
              <a:t>Data Analyst </a:t>
            </a:r>
          </a:p>
          <a:p>
            <a:pPr lvl="1"/>
            <a:r>
              <a:rPr lang="en-CA" sz="1600" dirty="0"/>
              <a:t>Data Scientist </a:t>
            </a:r>
          </a:p>
          <a:p>
            <a:pPr lvl="1"/>
            <a:r>
              <a:rPr lang="en-CA" sz="1600" dirty="0"/>
              <a:t>Data Engineer</a:t>
            </a:r>
          </a:p>
          <a:p>
            <a:pPr lvl="1"/>
            <a:r>
              <a:rPr lang="en-CA" sz="1600" dirty="0"/>
              <a:t>Machine Learning roles</a:t>
            </a:r>
          </a:p>
        </p:txBody>
      </p:sp>
    </p:spTree>
    <p:extLst>
      <p:ext uri="{BB962C8B-B14F-4D97-AF65-F5344CB8AC3E}">
        <p14:creationId xmlns:p14="http://schemas.microsoft.com/office/powerpoint/2010/main" val="4825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938" y="1426228"/>
            <a:ext cx="4016807" cy="3355800"/>
          </a:xfrm>
        </p:spPr>
        <p:txBody>
          <a:bodyPr/>
          <a:lstStyle/>
          <a:p>
            <a:r>
              <a:rPr lang="en-CA" dirty="0"/>
              <a:t>Data </a:t>
            </a:r>
            <a:r>
              <a:rPr lang="en-CA" dirty="0">
                <a:latin typeface="Barlow Light" panose="020B0604020202020204" charset="0"/>
              </a:rPr>
              <a:t>job postings were scraped </a:t>
            </a:r>
            <a:r>
              <a:rPr lang="en-CA" dirty="0"/>
              <a:t>from Indeed on 15 December 2020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Job titles were categorized by Indeed for simplification purpose</a:t>
            </a:r>
          </a:p>
          <a:p>
            <a:endParaRPr lang="en-CA" dirty="0"/>
          </a:p>
          <a:p>
            <a:r>
              <a:rPr lang="en-CA" dirty="0"/>
              <a:t>Capped the job postings at 1000 postings per job title and per country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41" name="Google Shape;2060;p34">
            <a:extLst>
              <a:ext uri="{FF2B5EF4-FFF2-40B4-BE49-F238E27FC236}">
                <a16:creationId xmlns:a16="http://schemas.microsoft.com/office/drawing/2014/main" id="{8A4B3C2B-9D1F-49AD-B87D-FFCA4AB22427}"/>
              </a:ext>
            </a:extLst>
          </p:cNvPr>
          <p:cNvGrpSpPr/>
          <p:nvPr/>
        </p:nvGrpSpPr>
        <p:grpSpPr>
          <a:xfrm>
            <a:off x="5292901" y="605600"/>
            <a:ext cx="3356124" cy="3829046"/>
            <a:chOff x="2602525" y="317054"/>
            <a:chExt cx="4174283" cy="4762495"/>
          </a:xfrm>
        </p:grpSpPr>
        <p:sp>
          <p:nvSpPr>
            <p:cNvPr id="142" name="Google Shape;2061;p34">
              <a:extLst>
                <a:ext uri="{FF2B5EF4-FFF2-40B4-BE49-F238E27FC236}">
                  <a16:creationId xmlns:a16="http://schemas.microsoft.com/office/drawing/2014/main" id="{C9288285-17CD-4A25-902A-ABDAB5F6353D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062;p34">
              <a:extLst>
                <a:ext uri="{FF2B5EF4-FFF2-40B4-BE49-F238E27FC236}">
                  <a16:creationId xmlns:a16="http://schemas.microsoft.com/office/drawing/2014/main" id="{DCF6DE01-82A5-4AB5-B19B-257CF99C798B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063;p34">
              <a:extLst>
                <a:ext uri="{FF2B5EF4-FFF2-40B4-BE49-F238E27FC236}">
                  <a16:creationId xmlns:a16="http://schemas.microsoft.com/office/drawing/2014/main" id="{4CD34363-75B7-4B58-A839-C43D92E65255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064;p34">
              <a:extLst>
                <a:ext uri="{FF2B5EF4-FFF2-40B4-BE49-F238E27FC236}">
                  <a16:creationId xmlns:a16="http://schemas.microsoft.com/office/drawing/2014/main" id="{CE553A44-4F24-4E03-891A-99B2A9671914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065;p34">
              <a:extLst>
                <a:ext uri="{FF2B5EF4-FFF2-40B4-BE49-F238E27FC236}">
                  <a16:creationId xmlns:a16="http://schemas.microsoft.com/office/drawing/2014/main" id="{3D469C09-6A97-4C74-BF3A-A466330221DE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066;p34">
              <a:extLst>
                <a:ext uri="{FF2B5EF4-FFF2-40B4-BE49-F238E27FC236}">
                  <a16:creationId xmlns:a16="http://schemas.microsoft.com/office/drawing/2014/main" id="{2F224A21-4D7E-4FFC-888C-1D87FF359E93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067;p34">
              <a:extLst>
                <a:ext uri="{FF2B5EF4-FFF2-40B4-BE49-F238E27FC236}">
                  <a16:creationId xmlns:a16="http://schemas.microsoft.com/office/drawing/2014/main" id="{A497A1F3-847E-4AEA-963B-4EA80B4D3F7B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068;p34">
              <a:extLst>
                <a:ext uri="{FF2B5EF4-FFF2-40B4-BE49-F238E27FC236}">
                  <a16:creationId xmlns:a16="http://schemas.microsoft.com/office/drawing/2014/main" id="{86574D5F-087D-4C3C-B448-C277DC502648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069;p34">
              <a:extLst>
                <a:ext uri="{FF2B5EF4-FFF2-40B4-BE49-F238E27FC236}">
                  <a16:creationId xmlns:a16="http://schemas.microsoft.com/office/drawing/2014/main" id="{7AA595E1-3E4B-4BFA-B3C6-253587C8CB5F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070;p34">
              <a:extLst>
                <a:ext uri="{FF2B5EF4-FFF2-40B4-BE49-F238E27FC236}">
                  <a16:creationId xmlns:a16="http://schemas.microsoft.com/office/drawing/2014/main" id="{59FF20E8-8F01-42FC-9AE5-4741B73C1BC5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071;p34">
              <a:extLst>
                <a:ext uri="{FF2B5EF4-FFF2-40B4-BE49-F238E27FC236}">
                  <a16:creationId xmlns:a16="http://schemas.microsoft.com/office/drawing/2014/main" id="{3C7F78D0-7F7E-4A55-818E-F136E45F099A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072;p34">
              <a:extLst>
                <a:ext uri="{FF2B5EF4-FFF2-40B4-BE49-F238E27FC236}">
                  <a16:creationId xmlns:a16="http://schemas.microsoft.com/office/drawing/2014/main" id="{8C38FE9F-8F9B-490B-854A-DA649F899D99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073;p34">
              <a:extLst>
                <a:ext uri="{FF2B5EF4-FFF2-40B4-BE49-F238E27FC236}">
                  <a16:creationId xmlns:a16="http://schemas.microsoft.com/office/drawing/2014/main" id="{E0CA660D-4114-4F8B-9D62-5FD8114E5987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074;p34">
              <a:extLst>
                <a:ext uri="{FF2B5EF4-FFF2-40B4-BE49-F238E27FC236}">
                  <a16:creationId xmlns:a16="http://schemas.microsoft.com/office/drawing/2014/main" id="{CAD239E4-1F4F-4F8A-AD4C-8BAA71940EB5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075;p34">
              <a:extLst>
                <a:ext uri="{FF2B5EF4-FFF2-40B4-BE49-F238E27FC236}">
                  <a16:creationId xmlns:a16="http://schemas.microsoft.com/office/drawing/2014/main" id="{35035B6B-E87C-47A1-AAFC-1581DFD08F41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076;p34">
              <a:extLst>
                <a:ext uri="{FF2B5EF4-FFF2-40B4-BE49-F238E27FC236}">
                  <a16:creationId xmlns:a16="http://schemas.microsoft.com/office/drawing/2014/main" id="{16AB9356-0B25-4D0A-91D5-B93869C43536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077;p34">
              <a:extLst>
                <a:ext uri="{FF2B5EF4-FFF2-40B4-BE49-F238E27FC236}">
                  <a16:creationId xmlns:a16="http://schemas.microsoft.com/office/drawing/2014/main" id="{B7E5A4CA-BEB8-418F-B2D6-45DF280419D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078;p34">
              <a:extLst>
                <a:ext uri="{FF2B5EF4-FFF2-40B4-BE49-F238E27FC236}">
                  <a16:creationId xmlns:a16="http://schemas.microsoft.com/office/drawing/2014/main" id="{BC1278DC-46C2-48FC-A126-F4C3B6F67FA3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079;p34">
              <a:extLst>
                <a:ext uri="{FF2B5EF4-FFF2-40B4-BE49-F238E27FC236}">
                  <a16:creationId xmlns:a16="http://schemas.microsoft.com/office/drawing/2014/main" id="{5617EAB5-7F82-4EE1-A5E1-9A744EBED10D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080;p34">
              <a:extLst>
                <a:ext uri="{FF2B5EF4-FFF2-40B4-BE49-F238E27FC236}">
                  <a16:creationId xmlns:a16="http://schemas.microsoft.com/office/drawing/2014/main" id="{E522B3E9-8580-4AAF-BACB-ABC7291CEADA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081;p34">
              <a:extLst>
                <a:ext uri="{FF2B5EF4-FFF2-40B4-BE49-F238E27FC236}">
                  <a16:creationId xmlns:a16="http://schemas.microsoft.com/office/drawing/2014/main" id="{193DB805-6837-4363-A79A-B7AE136E3250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082;p34">
              <a:extLst>
                <a:ext uri="{FF2B5EF4-FFF2-40B4-BE49-F238E27FC236}">
                  <a16:creationId xmlns:a16="http://schemas.microsoft.com/office/drawing/2014/main" id="{466F289D-0968-4934-ACD8-1726308557CB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083;p34">
              <a:extLst>
                <a:ext uri="{FF2B5EF4-FFF2-40B4-BE49-F238E27FC236}">
                  <a16:creationId xmlns:a16="http://schemas.microsoft.com/office/drawing/2014/main" id="{94419EBC-B950-4A67-B5E4-5C931FE13F92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084;p34">
              <a:extLst>
                <a:ext uri="{FF2B5EF4-FFF2-40B4-BE49-F238E27FC236}">
                  <a16:creationId xmlns:a16="http://schemas.microsoft.com/office/drawing/2014/main" id="{D7A0707F-7E4D-4678-B41A-412E5ACBCFCB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085;p34">
              <a:extLst>
                <a:ext uri="{FF2B5EF4-FFF2-40B4-BE49-F238E27FC236}">
                  <a16:creationId xmlns:a16="http://schemas.microsoft.com/office/drawing/2014/main" id="{619E66AF-4EAD-4A69-BAD8-A50AB140444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086;p34">
              <a:extLst>
                <a:ext uri="{FF2B5EF4-FFF2-40B4-BE49-F238E27FC236}">
                  <a16:creationId xmlns:a16="http://schemas.microsoft.com/office/drawing/2014/main" id="{D64428ED-94CA-4503-998D-FF5A62035464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087;p34">
              <a:extLst>
                <a:ext uri="{FF2B5EF4-FFF2-40B4-BE49-F238E27FC236}">
                  <a16:creationId xmlns:a16="http://schemas.microsoft.com/office/drawing/2014/main" id="{8AF56BE0-9025-43B7-B8BE-78FC372F7AD1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088;p34">
              <a:extLst>
                <a:ext uri="{FF2B5EF4-FFF2-40B4-BE49-F238E27FC236}">
                  <a16:creationId xmlns:a16="http://schemas.microsoft.com/office/drawing/2014/main" id="{4698C7DC-8531-4D5B-BCA1-13F8F34E1F9C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089;p34">
              <a:extLst>
                <a:ext uri="{FF2B5EF4-FFF2-40B4-BE49-F238E27FC236}">
                  <a16:creationId xmlns:a16="http://schemas.microsoft.com/office/drawing/2014/main" id="{48CDDE20-133C-4D13-9C5A-3A4F16F6FBF9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090;p34">
              <a:extLst>
                <a:ext uri="{FF2B5EF4-FFF2-40B4-BE49-F238E27FC236}">
                  <a16:creationId xmlns:a16="http://schemas.microsoft.com/office/drawing/2014/main" id="{0BAD9990-0949-4941-B5AC-08A0724BACD4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091;p34">
              <a:extLst>
                <a:ext uri="{FF2B5EF4-FFF2-40B4-BE49-F238E27FC236}">
                  <a16:creationId xmlns:a16="http://schemas.microsoft.com/office/drawing/2014/main" id="{57CA83BE-9C6A-43F2-A9DA-5D881B6BAA1B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092;p34">
              <a:extLst>
                <a:ext uri="{FF2B5EF4-FFF2-40B4-BE49-F238E27FC236}">
                  <a16:creationId xmlns:a16="http://schemas.microsoft.com/office/drawing/2014/main" id="{4781EC1E-10C5-43D8-B39C-5447B56C42F1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093;p34">
              <a:extLst>
                <a:ext uri="{FF2B5EF4-FFF2-40B4-BE49-F238E27FC236}">
                  <a16:creationId xmlns:a16="http://schemas.microsoft.com/office/drawing/2014/main" id="{5E37FABB-FC4E-44B3-954E-44770989E998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094;p34">
              <a:extLst>
                <a:ext uri="{FF2B5EF4-FFF2-40B4-BE49-F238E27FC236}">
                  <a16:creationId xmlns:a16="http://schemas.microsoft.com/office/drawing/2014/main" id="{8A2A53FC-4DEB-4E01-A39B-09820E993108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095;p34">
              <a:extLst>
                <a:ext uri="{FF2B5EF4-FFF2-40B4-BE49-F238E27FC236}">
                  <a16:creationId xmlns:a16="http://schemas.microsoft.com/office/drawing/2014/main" id="{88A76374-2924-4073-A97A-D443BD3B41DC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096;p34">
              <a:extLst>
                <a:ext uri="{FF2B5EF4-FFF2-40B4-BE49-F238E27FC236}">
                  <a16:creationId xmlns:a16="http://schemas.microsoft.com/office/drawing/2014/main" id="{F3B7442B-578A-4B82-9916-01DC8B966AF3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097;p34">
              <a:extLst>
                <a:ext uri="{FF2B5EF4-FFF2-40B4-BE49-F238E27FC236}">
                  <a16:creationId xmlns:a16="http://schemas.microsoft.com/office/drawing/2014/main" id="{15D326E4-12B8-4F84-8934-CB0D26D3ED2D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098;p34">
              <a:extLst>
                <a:ext uri="{FF2B5EF4-FFF2-40B4-BE49-F238E27FC236}">
                  <a16:creationId xmlns:a16="http://schemas.microsoft.com/office/drawing/2014/main" id="{2ADBD743-7EE6-4F9E-9A71-DCED6926F116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099;p34">
              <a:extLst>
                <a:ext uri="{FF2B5EF4-FFF2-40B4-BE49-F238E27FC236}">
                  <a16:creationId xmlns:a16="http://schemas.microsoft.com/office/drawing/2014/main" id="{4F8CA55A-C4BC-4163-83E8-6837BAA5C156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100;p34">
              <a:extLst>
                <a:ext uri="{FF2B5EF4-FFF2-40B4-BE49-F238E27FC236}">
                  <a16:creationId xmlns:a16="http://schemas.microsoft.com/office/drawing/2014/main" id="{268D4942-46D1-4FE2-B3DB-FA3D99869EA1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101;p34">
              <a:extLst>
                <a:ext uri="{FF2B5EF4-FFF2-40B4-BE49-F238E27FC236}">
                  <a16:creationId xmlns:a16="http://schemas.microsoft.com/office/drawing/2014/main" id="{D340A2F6-E6B4-400F-8B08-3080B132D885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102;p34">
              <a:extLst>
                <a:ext uri="{FF2B5EF4-FFF2-40B4-BE49-F238E27FC236}">
                  <a16:creationId xmlns:a16="http://schemas.microsoft.com/office/drawing/2014/main" id="{2FB92CEF-0054-4267-A95D-8CCE48089252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103;p34">
              <a:extLst>
                <a:ext uri="{FF2B5EF4-FFF2-40B4-BE49-F238E27FC236}">
                  <a16:creationId xmlns:a16="http://schemas.microsoft.com/office/drawing/2014/main" id="{AF403A69-FE30-43C2-81F0-B57142E62B3E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104;p34">
              <a:extLst>
                <a:ext uri="{FF2B5EF4-FFF2-40B4-BE49-F238E27FC236}">
                  <a16:creationId xmlns:a16="http://schemas.microsoft.com/office/drawing/2014/main" id="{4B2C4DF8-8BA5-473B-8DE8-592EC0E31254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105;p34">
              <a:extLst>
                <a:ext uri="{FF2B5EF4-FFF2-40B4-BE49-F238E27FC236}">
                  <a16:creationId xmlns:a16="http://schemas.microsoft.com/office/drawing/2014/main" id="{C07CB3D4-C83D-47D2-9E70-642A2388551D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106;p34">
              <a:extLst>
                <a:ext uri="{FF2B5EF4-FFF2-40B4-BE49-F238E27FC236}">
                  <a16:creationId xmlns:a16="http://schemas.microsoft.com/office/drawing/2014/main" id="{F1AEE425-57ED-458D-AE09-6D388EF3196B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107;p34">
              <a:extLst>
                <a:ext uri="{FF2B5EF4-FFF2-40B4-BE49-F238E27FC236}">
                  <a16:creationId xmlns:a16="http://schemas.microsoft.com/office/drawing/2014/main" id="{DD7D4974-A51C-48E5-BBEA-C6028AF1CDA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108;p34">
              <a:extLst>
                <a:ext uri="{FF2B5EF4-FFF2-40B4-BE49-F238E27FC236}">
                  <a16:creationId xmlns:a16="http://schemas.microsoft.com/office/drawing/2014/main" id="{20F49B82-7FBC-4EFF-AA6E-DEB881572213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109;p34">
              <a:extLst>
                <a:ext uri="{FF2B5EF4-FFF2-40B4-BE49-F238E27FC236}">
                  <a16:creationId xmlns:a16="http://schemas.microsoft.com/office/drawing/2014/main" id="{E51A7456-F47C-4F50-91FA-E2CF2E79A02B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110;p34">
              <a:extLst>
                <a:ext uri="{FF2B5EF4-FFF2-40B4-BE49-F238E27FC236}">
                  <a16:creationId xmlns:a16="http://schemas.microsoft.com/office/drawing/2014/main" id="{0B231B1B-AFB3-4B18-8455-39D2B1F5D20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111;p34">
              <a:extLst>
                <a:ext uri="{FF2B5EF4-FFF2-40B4-BE49-F238E27FC236}">
                  <a16:creationId xmlns:a16="http://schemas.microsoft.com/office/drawing/2014/main" id="{36AD0972-608C-464F-9DBC-031114DDE5DE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112;p34">
              <a:extLst>
                <a:ext uri="{FF2B5EF4-FFF2-40B4-BE49-F238E27FC236}">
                  <a16:creationId xmlns:a16="http://schemas.microsoft.com/office/drawing/2014/main" id="{6A0B3C20-EE3B-44A8-AA76-1391D60EDD0C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113;p34">
              <a:extLst>
                <a:ext uri="{FF2B5EF4-FFF2-40B4-BE49-F238E27FC236}">
                  <a16:creationId xmlns:a16="http://schemas.microsoft.com/office/drawing/2014/main" id="{D4D72C7B-2E04-4357-A638-F83889825559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114;p34">
              <a:extLst>
                <a:ext uri="{FF2B5EF4-FFF2-40B4-BE49-F238E27FC236}">
                  <a16:creationId xmlns:a16="http://schemas.microsoft.com/office/drawing/2014/main" id="{EBF6C404-E70F-4AF5-95D9-6F1442AFA6CE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115;p34">
              <a:extLst>
                <a:ext uri="{FF2B5EF4-FFF2-40B4-BE49-F238E27FC236}">
                  <a16:creationId xmlns:a16="http://schemas.microsoft.com/office/drawing/2014/main" id="{77B9E761-FAF8-456C-8F6A-982CF1CA9577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116;p34">
              <a:extLst>
                <a:ext uri="{FF2B5EF4-FFF2-40B4-BE49-F238E27FC236}">
                  <a16:creationId xmlns:a16="http://schemas.microsoft.com/office/drawing/2014/main" id="{C880C9A3-A2D0-446E-BB55-D11D312417AF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117;p34">
              <a:extLst>
                <a:ext uri="{FF2B5EF4-FFF2-40B4-BE49-F238E27FC236}">
                  <a16:creationId xmlns:a16="http://schemas.microsoft.com/office/drawing/2014/main" id="{AA4B772F-4BCB-436B-A0F8-1149B6B61AF3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Google Shape;2118;p34">
              <a:extLst>
                <a:ext uri="{FF2B5EF4-FFF2-40B4-BE49-F238E27FC236}">
                  <a16:creationId xmlns:a16="http://schemas.microsoft.com/office/drawing/2014/main" id="{6755A353-563F-4F14-AD0C-74D39821DA2A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06" name="Google Shape;2119;p34">
                <a:extLst>
                  <a:ext uri="{FF2B5EF4-FFF2-40B4-BE49-F238E27FC236}">
                    <a16:creationId xmlns:a16="http://schemas.microsoft.com/office/drawing/2014/main" id="{124F0B0F-3BFD-44EE-BB5F-A57E79F4D0CF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7" name="Google Shape;2120;p34">
                  <a:extLst>
                    <a:ext uri="{FF2B5EF4-FFF2-40B4-BE49-F238E27FC236}">
                      <a16:creationId xmlns:a16="http://schemas.microsoft.com/office/drawing/2014/main" id="{686561C9-AA6B-4856-921A-163E59C1158A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21;p34">
                  <a:extLst>
                    <a:ext uri="{FF2B5EF4-FFF2-40B4-BE49-F238E27FC236}">
                      <a16:creationId xmlns:a16="http://schemas.microsoft.com/office/drawing/2014/main" id="{677C96FD-39B1-4C38-AEEF-6F49C72E2161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22;p34">
                  <a:extLst>
                    <a:ext uri="{FF2B5EF4-FFF2-40B4-BE49-F238E27FC236}">
                      <a16:creationId xmlns:a16="http://schemas.microsoft.com/office/drawing/2014/main" id="{B270D403-C2F2-4B8D-96A4-73102A044A3C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0" name="Google Shape;2123;p34">
                  <a:extLst>
                    <a:ext uri="{FF2B5EF4-FFF2-40B4-BE49-F238E27FC236}">
                      <a16:creationId xmlns:a16="http://schemas.microsoft.com/office/drawing/2014/main" id="{A76B900A-5CC5-4021-AA7B-E3A50C6408F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85" name="Google Shape;2124;p34">
                    <a:extLst>
                      <a:ext uri="{FF2B5EF4-FFF2-40B4-BE49-F238E27FC236}">
                        <a16:creationId xmlns:a16="http://schemas.microsoft.com/office/drawing/2014/main" id="{3C9FA56D-F84E-41E4-B459-A21DBE117018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125;p34">
                    <a:extLst>
                      <a:ext uri="{FF2B5EF4-FFF2-40B4-BE49-F238E27FC236}">
                        <a16:creationId xmlns:a16="http://schemas.microsoft.com/office/drawing/2014/main" id="{CD34D5FE-3735-499C-A9C5-092F17EF4593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" name="Google Shape;2126;p34">
                  <a:extLst>
                    <a:ext uri="{FF2B5EF4-FFF2-40B4-BE49-F238E27FC236}">
                      <a16:creationId xmlns:a16="http://schemas.microsoft.com/office/drawing/2014/main" id="{E10A4B81-E2E4-479A-A645-7D59B5697E6E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127;p34">
                  <a:extLst>
                    <a:ext uri="{FF2B5EF4-FFF2-40B4-BE49-F238E27FC236}">
                      <a16:creationId xmlns:a16="http://schemas.microsoft.com/office/drawing/2014/main" id="{562BFB56-DD6C-4D1F-83FC-52D9929537FA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128;p34">
                  <a:extLst>
                    <a:ext uri="{FF2B5EF4-FFF2-40B4-BE49-F238E27FC236}">
                      <a16:creationId xmlns:a16="http://schemas.microsoft.com/office/drawing/2014/main" id="{F7D271AF-6949-49D6-AB86-FCB4A19B8E4D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129;p34">
                  <a:extLst>
                    <a:ext uri="{FF2B5EF4-FFF2-40B4-BE49-F238E27FC236}">
                      <a16:creationId xmlns:a16="http://schemas.microsoft.com/office/drawing/2014/main" id="{5D2D1CAF-1E53-48D5-A1B6-DD6637D8C4AB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130;p34">
                  <a:extLst>
                    <a:ext uri="{FF2B5EF4-FFF2-40B4-BE49-F238E27FC236}">
                      <a16:creationId xmlns:a16="http://schemas.microsoft.com/office/drawing/2014/main" id="{796F2423-E486-458E-BFF8-18A1AC4F890F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131;p34">
                  <a:extLst>
                    <a:ext uri="{FF2B5EF4-FFF2-40B4-BE49-F238E27FC236}">
                      <a16:creationId xmlns:a16="http://schemas.microsoft.com/office/drawing/2014/main" id="{55558CEC-933B-4574-83ED-FBD341DF66AE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132;p34">
                  <a:extLst>
                    <a:ext uri="{FF2B5EF4-FFF2-40B4-BE49-F238E27FC236}">
                      <a16:creationId xmlns:a16="http://schemas.microsoft.com/office/drawing/2014/main" id="{A9C5B39D-064E-49FE-B6D6-4364DA2F535C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133;p34">
                  <a:extLst>
                    <a:ext uri="{FF2B5EF4-FFF2-40B4-BE49-F238E27FC236}">
                      <a16:creationId xmlns:a16="http://schemas.microsoft.com/office/drawing/2014/main" id="{3B8262F0-EE72-4182-83D1-3E2E332BDC77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134;p34">
                  <a:extLst>
                    <a:ext uri="{FF2B5EF4-FFF2-40B4-BE49-F238E27FC236}">
                      <a16:creationId xmlns:a16="http://schemas.microsoft.com/office/drawing/2014/main" id="{7BC3480A-FE48-4CBD-9A2F-F6FC498BCA32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135;p34">
                  <a:extLst>
                    <a:ext uri="{FF2B5EF4-FFF2-40B4-BE49-F238E27FC236}">
                      <a16:creationId xmlns:a16="http://schemas.microsoft.com/office/drawing/2014/main" id="{3DADE979-F75E-4BA5-AF39-BFBE7A22C3D8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136;p34">
                  <a:extLst>
                    <a:ext uri="{FF2B5EF4-FFF2-40B4-BE49-F238E27FC236}">
                      <a16:creationId xmlns:a16="http://schemas.microsoft.com/office/drawing/2014/main" id="{CC457613-0F70-4BAC-BC40-03C31E058E98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137;p34">
                  <a:extLst>
                    <a:ext uri="{FF2B5EF4-FFF2-40B4-BE49-F238E27FC236}">
                      <a16:creationId xmlns:a16="http://schemas.microsoft.com/office/drawing/2014/main" id="{113327D5-D6A3-441C-8C84-C029525C958C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138;p34">
                  <a:extLst>
                    <a:ext uri="{FF2B5EF4-FFF2-40B4-BE49-F238E27FC236}">
                      <a16:creationId xmlns:a16="http://schemas.microsoft.com/office/drawing/2014/main" id="{5F060489-994D-40F7-847E-D97754A2ABB9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139;p34">
                  <a:extLst>
                    <a:ext uri="{FF2B5EF4-FFF2-40B4-BE49-F238E27FC236}">
                      <a16:creationId xmlns:a16="http://schemas.microsoft.com/office/drawing/2014/main" id="{72445FB3-8E01-45FB-B481-6DF75CD042EB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140;p34">
                  <a:extLst>
                    <a:ext uri="{FF2B5EF4-FFF2-40B4-BE49-F238E27FC236}">
                      <a16:creationId xmlns:a16="http://schemas.microsoft.com/office/drawing/2014/main" id="{C20512BA-8AA0-49E9-89C1-8B93AAE4A97F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141;p34">
                  <a:extLst>
                    <a:ext uri="{FF2B5EF4-FFF2-40B4-BE49-F238E27FC236}">
                      <a16:creationId xmlns:a16="http://schemas.microsoft.com/office/drawing/2014/main" id="{D3BB136D-87EC-4DFF-AF6A-C6D2329E2C7A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142;p34">
                  <a:extLst>
                    <a:ext uri="{FF2B5EF4-FFF2-40B4-BE49-F238E27FC236}">
                      <a16:creationId xmlns:a16="http://schemas.microsoft.com/office/drawing/2014/main" id="{554465A5-5265-43CE-B856-B925EF31F365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143;p34">
                  <a:extLst>
                    <a:ext uri="{FF2B5EF4-FFF2-40B4-BE49-F238E27FC236}">
                      <a16:creationId xmlns:a16="http://schemas.microsoft.com/office/drawing/2014/main" id="{C12B952F-4065-49C1-B70E-AFB87A8001AB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144;p34">
                  <a:extLst>
                    <a:ext uri="{FF2B5EF4-FFF2-40B4-BE49-F238E27FC236}">
                      <a16:creationId xmlns:a16="http://schemas.microsoft.com/office/drawing/2014/main" id="{D22ED611-C8BE-4F76-BE89-924348EFBA0A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145;p34">
                  <a:extLst>
                    <a:ext uri="{FF2B5EF4-FFF2-40B4-BE49-F238E27FC236}">
                      <a16:creationId xmlns:a16="http://schemas.microsoft.com/office/drawing/2014/main" id="{C0B785C9-F928-4909-BD2A-37B6F47730A8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146;p34">
                  <a:extLst>
                    <a:ext uri="{FF2B5EF4-FFF2-40B4-BE49-F238E27FC236}">
                      <a16:creationId xmlns:a16="http://schemas.microsoft.com/office/drawing/2014/main" id="{02425D9D-4055-4C54-ACFD-CA46E37CA4F8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147;p34">
                  <a:extLst>
                    <a:ext uri="{FF2B5EF4-FFF2-40B4-BE49-F238E27FC236}">
                      <a16:creationId xmlns:a16="http://schemas.microsoft.com/office/drawing/2014/main" id="{C25AEAB6-01D6-4ECD-BA70-743F28929A96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148;p34">
                  <a:extLst>
                    <a:ext uri="{FF2B5EF4-FFF2-40B4-BE49-F238E27FC236}">
                      <a16:creationId xmlns:a16="http://schemas.microsoft.com/office/drawing/2014/main" id="{9F1E8840-6E7F-413B-B615-70FC4CCFAA20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149;p34">
                  <a:extLst>
                    <a:ext uri="{FF2B5EF4-FFF2-40B4-BE49-F238E27FC236}">
                      <a16:creationId xmlns:a16="http://schemas.microsoft.com/office/drawing/2014/main" id="{F222D0C1-5E18-4F5A-A249-2DA78477E57C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150;p34">
                  <a:extLst>
                    <a:ext uri="{FF2B5EF4-FFF2-40B4-BE49-F238E27FC236}">
                      <a16:creationId xmlns:a16="http://schemas.microsoft.com/office/drawing/2014/main" id="{05762D0C-BA62-48B2-9D10-72420A1B2130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151;p34">
                  <a:extLst>
                    <a:ext uri="{FF2B5EF4-FFF2-40B4-BE49-F238E27FC236}">
                      <a16:creationId xmlns:a16="http://schemas.microsoft.com/office/drawing/2014/main" id="{CDF073E6-7FFB-4399-9067-5A02827921F4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152;p34">
                  <a:extLst>
                    <a:ext uri="{FF2B5EF4-FFF2-40B4-BE49-F238E27FC236}">
                      <a16:creationId xmlns:a16="http://schemas.microsoft.com/office/drawing/2014/main" id="{A2909AD4-F4BC-4524-B046-0636AA1E4893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153;p34">
                  <a:extLst>
                    <a:ext uri="{FF2B5EF4-FFF2-40B4-BE49-F238E27FC236}">
                      <a16:creationId xmlns:a16="http://schemas.microsoft.com/office/drawing/2014/main" id="{30E12347-D80E-45A3-93E8-7DE22A43EF0D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154;p34">
                  <a:extLst>
                    <a:ext uri="{FF2B5EF4-FFF2-40B4-BE49-F238E27FC236}">
                      <a16:creationId xmlns:a16="http://schemas.microsoft.com/office/drawing/2014/main" id="{8866BCEE-311E-42BA-A2C8-5DA0EEFFD60D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155;p34">
                  <a:extLst>
                    <a:ext uri="{FF2B5EF4-FFF2-40B4-BE49-F238E27FC236}">
                      <a16:creationId xmlns:a16="http://schemas.microsoft.com/office/drawing/2014/main" id="{853B364F-35F2-4B7F-8729-8672C37B157F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156;p34">
                  <a:extLst>
                    <a:ext uri="{FF2B5EF4-FFF2-40B4-BE49-F238E27FC236}">
                      <a16:creationId xmlns:a16="http://schemas.microsoft.com/office/drawing/2014/main" id="{7F4D9F8B-E055-483B-9573-465320D7668B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157;p34">
                  <a:extLst>
                    <a:ext uri="{FF2B5EF4-FFF2-40B4-BE49-F238E27FC236}">
                      <a16:creationId xmlns:a16="http://schemas.microsoft.com/office/drawing/2014/main" id="{B62E8719-5CD0-4E7C-94A0-71261A7E8515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158;p34">
                  <a:extLst>
                    <a:ext uri="{FF2B5EF4-FFF2-40B4-BE49-F238E27FC236}">
                      <a16:creationId xmlns:a16="http://schemas.microsoft.com/office/drawing/2014/main" id="{3234A305-71F7-4B31-86D0-4F3BF3EDF023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159;p34">
                  <a:extLst>
                    <a:ext uri="{FF2B5EF4-FFF2-40B4-BE49-F238E27FC236}">
                      <a16:creationId xmlns:a16="http://schemas.microsoft.com/office/drawing/2014/main" id="{98E71FE1-653D-4542-870D-2BBCFB812B9A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160;p34">
                  <a:extLst>
                    <a:ext uri="{FF2B5EF4-FFF2-40B4-BE49-F238E27FC236}">
                      <a16:creationId xmlns:a16="http://schemas.microsoft.com/office/drawing/2014/main" id="{4D813DDB-5C13-4BE3-984C-A9EE6D31D3D4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161;p34">
                  <a:extLst>
                    <a:ext uri="{FF2B5EF4-FFF2-40B4-BE49-F238E27FC236}">
                      <a16:creationId xmlns:a16="http://schemas.microsoft.com/office/drawing/2014/main" id="{21DA274E-7410-469F-B5AD-47584F83A5B3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162;p34">
                  <a:extLst>
                    <a:ext uri="{FF2B5EF4-FFF2-40B4-BE49-F238E27FC236}">
                      <a16:creationId xmlns:a16="http://schemas.microsoft.com/office/drawing/2014/main" id="{E60715FB-ADB6-46F3-A94C-2A160B282CAC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163;p34">
                  <a:extLst>
                    <a:ext uri="{FF2B5EF4-FFF2-40B4-BE49-F238E27FC236}">
                      <a16:creationId xmlns:a16="http://schemas.microsoft.com/office/drawing/2014/main" id="{D85D3B3F-278C-4DBF-8F5E-5B8FA7CC0F97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2164;p34">
                  <a:extLst>
                    <a:ext uri="{FF2B5EF4-FFF2-40B4-BE49-F238E27FC236}">
                      <a16:creationId xmlns:a16="http://schemas.microsoft.com/office/drawing/2014/main" id="{4F0BFDD1-E1D5-4460-AFD6-7B1074790915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165;p34">
                  <a:extLst>
                    <a:ext uri="{FF2B5EF4-FFF2-40B4-BE49-F238E27FC236}">
                      <a16:creationId xmlns:a16="http://schemas.microsoft.com/office/drawing/2014/main" id="{97AAD260-096F-4C6E-8487-670886E34F59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166;p34">
                  <a:extLst>
                    <a:ext uri="{FF2B5EF4-FFF2-40B4-BE49-F238E27FC236}">
                      <a16:creationId xmlns:a16="http://schemas.microsoft.com/office/drawing/2014/main" id="{CF03BAA4-AD2D-4116-A39A-BBD68DE72C78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167;p34">
                  <a:extLst>
                    <a:ext uri="{FF2B5EF4-FFF2-40B4-BE49-F238E27FC236}">
                      <a16:creationId xmlns:a16="http://schemas.microsoft.com/office/drawing/2014/main" id="{B5A09B25-0176-4BFE-BEDC-601807E5D95E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168;p34">
                  <a:extLst>
                    <a:ext uri="{FF2B5EF4-FFF2-40B4-BE49-F238E27FC236}">
                      <a16:creationId xmlns:a16="http://schemas.microsoft.com/office/drawing/2014/main" id="{20DC31E4-108F-4977-BFD5-3BFA56D1D5ED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169;p34">
                  <a:extLst>
                    <a:ext uri="{FF2B5EF4-FFF2-40B4-BE49-F238E27FC236}">
                      <a16:creationId xmlns:a16="http://schemas.microsoft.com/office/drawing/2014/main" id="{39875552-B1B8-4C23-AC15-BCA926945234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170;p34">
                  <a:extLst>
                    <a:ext uri="{FF2B5EF4-FFF2-40B4-BE49-F238E27FC236}">
                      <a16:creationId xmlns:a16="http://schemas.microsoft.com/office/drawing/2014/main" id="{DA95887B-5B0E-486A-9A69-465332C1835D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171;p34">
                  <a:extLst>
                    <a:ext uri="{FF2B5EF4-FFF2-40B4-BE49-F238E27FC236}">
                      <a16:creationId xmlns:a16="http://schemas.microsoft.com/office/drawing/2014/main" id="{A4F32FA9-25C2-4A54-823F-95F7CC8124B0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172;p34">
                  <a:extLst>
                    <a:ext uri="{FF2B5EF4-FFF2-40B4-BE49-F238E27FC236}">
                      <a16:creationId xmlns:a16="http://schemas.microsoft.com/office/drawing/2014/main" id="{39A84835-78FD-437E-918E-3C9FF8C150B9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173;p34">
                  <a:extLst>
                    <a:ext uri="{FF2B5EF4-FFF2-40B4-BE49-F238E27FC236}">
                      <a16:creationId xmlns:a16="http://schemas.microsoft.com/office/drawing/2014/main" id="{90A6C6FA-0DC5-449A-BD99-B7C29021869D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174;p34">
                  <a:extLst>
                    <a:ext uri="{FF2B5EF4-FFF2-40B4-BE49-F238E27FC236}">
                      <a16:creationId xmlns:a16="http://schemas.microsoft.com/office/drawing/2014/main" id="{EC1396B1-E6F1-454B-A795-2CB160F33568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175;p34">
                  <a:extLst>
                    <a:ext uri="{FF2B5EF4-FFF2-40B4-BE49-F238E27FC236}">
                      <a16:creationId xmlns:a16="http://schemas.microsoft.com/office/drawing/2014/main" id="{C4C19A8B-D323-4831-8AAB-EC782BA75ABE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176;p34">
                  <a:extLst>
                    <a:ext uri="{FF2B5EF4-FFF2-40B4-BE49-F238E27FC236}">
                      <a16:creationId xmlns:a16="http://schemas.microsoft.com/office/drawing/2014/main" id="{CE6725B1-48ED-433A-8E6A-C4D4D7AF6127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177;p34">
                  <a:extLst>
                    <a:ext uri="{FF2B5EF4-FFF2-40B4-BE49-F238E27FC236}">
                      <a16:creationId xmlns:a16="http://schemas.microsoft.com/office/drawing/2014/main" id="{6D2C7877-AEA5-484A-AF3C-8B529158852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178;p34">
                  <a:extLst>
                    <a:ext uri="{FF2B5EF4-FFF2-40B4-BE49-F238E27FC236}">
                      <a16:creationId xmlns:a16="http://schemas.microsoft.com/office/drawing/2014/main" id="{56E17C0F-9911-4E7E-8C95-387C45054DCA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179;p34">
                  <a:extLst>
                    <a:ext uri="{FF2B5EF4-FFF2-40B4-BE49-F238E27FC236}">
                      <a16:creationId xmlns:a16="http://schemas.microsoft.com/office/drawing/2014/main" id="{67ABF7DF-AFFB-416B-8D33-2CA35C187EF7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180;p34">
                  <a:extLst>
                    <a:ext uri="{FF2B5EF4-FFF2-40B4-BE49-F238E27FC236}">
                      <a16:creationId xmlns:a16="http://schemas.microsoft.com/office/drawing/2014/main" id="{42D4C2EA-3C9C-440F-8F9C-B3BD4D181659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181;p34">
                  <a:extLst>
                    <a:ext uri="{FF2B5EF4-FFF2-40B4-BE49-F238E27FC236}">
                      <a16:creationId xmlns:a16="http://schemas.microsoft.com/office/drawing/2014/main" id="{0129E856-9D3F-4A4D-8215-6974F21802EF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182;p34">
                  <a:extLst>
                    <a:ext uri="{FF2B5EF4-FFF2-40B4-BE49-F238E27FC236}">
                      <a16:creationId xmlns:a16="http://schemas.microsoft.com/office/drawing/2014/main" id="{B273C575-3D5A-403A-AC68-6EC64B5BCA36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183;p34">
                  <a:extLst>
                    <a:ext uri="{FF2B5EF4-FFF2-40B4-BE49-F238E27FC236}">
                      <a16:creationId xmlns:a16="http://schemas.microsoft.com/office/drawing/2014/main" id="{02B9B5DB-5CF7-46B1-89F3-4F1B2E8B6DB7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184;p34">
                  <a:extLst>
                    <a:ext uri="{FF2B5EF4-FFF2-40B4-BE49-F238E27FC236}">
                      <a16:creationId xmlns:a16="http://schemas.microsoft.com/office/drawing/2014/main" id="{36076D64-050B-434F-8727-E690DED632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185;p34">
                  <a:extLst>
                    <a:ext uri="{FF2B5EF4-FFF2-40B4-BE49-F238E27FC236}">
                      <a16:creationId xmlns:a16="http://schemas.microsoft.com/office/drawing/2014/main" id="{5D95F0ED-0773-4916-853E-8E6EB6C29758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186;p34">
                  <a:extLst>
                    <a:ext uri="{FF2B5EF4-FFF2-40B4-BE49-F238E27FC236}">
                      <a16:creationId xmlns:a16="http://schemas.microsoft.com/office/drawing/2014/main" id="{D22C4244-C12F-4CCE-80BA-859B532CB6A4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187;p34">
                  <a:extLst>
                    <a:ext uri="{FF2B5EF4-FFF2-40B4-BE49-F238E27FC236}">
                      <a16:creationId xmlns:a16="http://schemas.microsoft.com/office/drawing/2014/main" id="{AC10F7E2-6D87-47C6-84ED-7083C07E6240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188;p34">
                  <a:extLst>
                    <a:ext uri="{FF2B5EF4-FFF2-40B4-BE49-F238E27FC236}">
                      <a16:creationId xmlns:a16="http://schemas.microsoft.com/office/drawing/2014/main" id="{0FB59AB0-A072-4229-A608-4E45EB4592E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189;p34">
                  <a:extLst>
                    <a:ext uri="{FF2B5EF4-FFF2-40B4-BE49-F238E27FC236}">
                      <a16:creationId xmlns:a16="http://schemas.microsoft.com/office/drawing/2014/main" id="{2539FCE9-7863-45B0-8BCF-2D382343C03A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" name="Google Shape;2190;p34">
                <a:extLst>
                  <a:ext uri="{FF2B5EF4-FFF2-40B4-BE49-F238E27FC236}">
                    <a16:creationId xmlns:a16="http://schemas.microsoft.com/office/drawing/2014/main" id="{8E3A928B-7785-47D2-8B1F-791B2B2F534D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08" name="Google Shape;2191;p34">
                  <a:extLst>
                    <a:ext uri="{FF2B5EF4-FFF2-40B4-BE49-F238E27FC236}">
                      <a16:creationId xmlns:a16="http://schemas.microsoft.com/office/drawing/2014/main" id="{7D42F1F6-260D-4516-841B-53F70162F626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2" name="Google Shape;2192;p34">
                    <a:extLst>
                      <a:ext uri="{FF2B5EF4-FFF2-40B4-BE49-F238E27FC236}">
                        <a16:creationId xmlns:a16="http://schemas.microsoft.com/office/drawing/2014/main" id="{45591A6D-BEB8-40E6-8E48-56B45CEC3A13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93;p34">
                    <a:extLst>
                      <a:ext uri="{FF2B5EF4-FFF2-40B4-BE49-F238E27FC236}">
                        <a16:creationId xmlns:a16="http://schemas.microsoft.com/office/drawing/2014/main" id="{8A319791-0586-4FFD-96BB-D89BC6C4AA5E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94;p34">
                    <a:extLst>
                      <a:ext uri="{FF2B5EF4-FFF2-40B4-BE49-F238E27FC236}">
                        <a16:creationId xmlns:a16="http://schemas.microsoft.com/office/drawing/2014/main" id="{6F71F9F0-49B5-4951-87E1-D1822672524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95;p34">
                    <a:extLst>
                      <a:ext uri="{FF2B5EF4-FFF2-40B4-BE49-F238E27FC236}">
                        <a16:creationId xmlns:a16="http://schemas.microsoft.com/office/drawing/2014/main" id="{68E82990-96AB-42AA-99CC-577C9F2F8868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96;p34">
                    <a:extLst>
                      <a:ext uri="{FF2B5EF4-FFF2-40B4-BE49-F238E27FC236}">
                        <a16:creationId xmlns:a16="http://schemas.microsoft.com/office/drawing/2014/main" id="{24E8B3E5-55C1-4671-AC4C-D8253EA4BC8A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9" name="Google Shape;2197;p34">
                  <a:extLst>
                    <a:ext uri="{FF2B5EF4-FFF2-40B4-BE49-F238E27FC236}">
                      <a16:creationId xmlns:a16="http://schemas.microsoft.com/office/drawing/2014/main" id="{BDA9C880-6435-4FC5-AFC3-B8FC9252C79E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98;p34">
                  <a:extLst>
                    <a:ext uri="{FF2B5EF4-FFF2-40B4-BE49-F238E27FC236}">
                      <a16:creationId xmlns:a16="http://schemas.microsoft.com/office/drawing/2014/main" id="{3B176100-956F-43E3-B02B-19ADE898B476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99;p34">
                  <a:extLst>
                    <a:ext uri="{FF2B5EF4-FFF2-40B4-BE49-F238E27FC236}">
                      <a16:creationId xmlns:a16="http://schemas.microsoft.com/office/drawing/2014/main" id="{81E10A64-C3DE-428A-8456-CC3C034958F1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0" name="Google Shape;2200;p34">
              <a:extLst>
                <a:ext uri="{FF2B5EF4-FFF2-40B4-BE49-F238E27FC236}">
                  <a16:creationId xmlns:a16="http://schemas.microsoft.com/office/drawing/2014/main" id="{4F5D8673-1D24-434A-B6F6-0FF162C221A5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201;p34">
              <a:extLst>
                <a:ext uri="{FF2B5EF4-FFF2-40B4-BE49-F238E27FC236}">
                  <a16:creationId xmlns:a16="http://schemas.microsoft.com/office/drawing/2014/main" id="{74FBA9D9-EF9F-40C6-A858-87F032E69D7E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202;p34">
              <a:extLst>
                <a:ext uri="{FF2B5EF4-FFF2-40B4-BE49-F238E27FC236}">
                  <a16:creationId xmlns:a16="http://schemas.microsoft.com/office/drawing/2014/main" id="{05A5161C-00DD-4D36-AA56-90DB867382CF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203;p34">
              <a:extLst>
                <a:ext uri="{FF2B5EF4-FFF2-40B4-BE49-F238E27FC236}">
                  <a16:creationId xmlns:a16="http://schemas.microsoft.com/office/drawing/2014/main" id="{3E501264-CCAA-4DCB-9DBA-DABA2D2DB58A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204;p34">
              <a:extLst>
                <a:ext uri="{FF2B5EF4-FFF2-40B4-BE49-F238E27FC236}">
                  <a16:creationId xmlns:a16="http://schemas.microsoft.com/office/drawing/2014/main" id="{DF52C575-A358-4473-A925-CF2665F1A7B1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205;p34">
              <a:extLst>
                <a:ext uri="{FF2B5EF4-FFF2-40B4-BE49-F238E27FC236}">
                  <a16:creationId xmlns:a16="http://schemas.microsoft.com/office/drawing/2014/main" id="{A7FEBFE1-EEF5-4AA8-8FE5-9F45DABA938D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Indeed.ca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Indeed.com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Indeed.sg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Indeed.au</a:t>
            </a:r>
          </a:p>
          <a:p>
            <a:r>
              <a:rPr lang="en-CA" sz="1800" dirty="0"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Kaggle</a:t>
            </a:r>
          </a:p>
          <a:p>
            <a:r>
              <a:rPr lang="en-CA" sz="1800" dirty="0"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401E47C5-8EF9-4704-9209-3BF2CABAF113}"/>
              </a:ext>
            </a:extLst>
          </p:cNvPr>
          <p:cNvSpPr/>
          <p:nvPr/>
        </p:nvSpPr>
        <p:spPr>
          <a:xfrm>
            <a:off x="5453650" y="428313"/>
            <a:ext cx="2036648" cy="128303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Challenges!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7B633-DF38-4E5F-96FD-B7B95A0E11A1}"/>
              </a:ext>
            </a:extLst>
          </p:cNvPr>
          <p:cNvSpPr txBox="1"/>
          <p:nvPr/>
        </p:nvSpPr>
        <p:spPr>
          <a:xfrm>
            <a:off x="5901122" y="3247650"/>
            <a:ext cx="2944882" cy="11695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u="sng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Solutions: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1/ User Agent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2/ Proxy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3/ VPN</a:t>
            </a:r>
          </a:p>
          <a:p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</a:rPr>
              <a:t>4/ Random </a:t>
            </a:r>
            <a:r>
              <a:rPr lang="en-CA" dirty="0">
                <a:solidFill>
                  <a:schemeClr val="dk1"/>
                </a:solidFill>
                <a:latin typeface="Barlow Light" panose="020B0604020202020204" charset="0"/>
                <a:ea typeface="Barlow Light"/>
                <a:cs typeface="Barlow Light"/>
                <a:sym typeface="Barlow Light"/>
              </a:rPr>
              <a:t>time delay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622569" y="1449077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Indeed job postings (location)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Survey responses (gender, typos) </a:t>
            </a:r>
          </a:p>
          <a:p>
            <a:pPr marL="457200" lvl="1">
              <a:buFont typeface="Barlow Light"/>
              <a:buChar char="▸"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Foreign Keys 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Country code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Job type code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  <p:grpSp>
        <p:nvGrpSpPr>
          <p:cNvPr id="6" name="Google Shape;3616;p38">
            <a:extLst>
              <a:ext uri="{FF2B5EF4-FFF2-40B4-BE49-F238E27FC236}">
                <a16:creationId xmlns:a16="http://schemas.microsoft.com/office/drawing/2014/main" id="{86F3A65A-9211-469B-9BC9-BA7AE2797672}"/>
              </a:ext>
            </a:extLst>
          </p:cNvPr>
          <p:cNvGrpSpPr/>
          <p:nvPr/>
        </p:nvGrpSpPr>
        <p:grpSpPr>
          <a:xfrm>
            <a:off x="5223754" y="1146950"/>
            <a:ext cx="3198301" cy="3085068"/>
            <a:chOff x="2244025" y="145922"/>
            <a:chExt cx="4382832" cy="4762352"/>
          </a:xfrm>
        </p:grpSpPr>
        <p:grpSp>
          <p:nvGrpSpPr>
            <p:cNvPr id="7" name="Google Shape;3617;p38">
              <a:extLst>
                <a:ext uri="{FF2B5EF4-FFF2-40B4-BE49-F238E27FC236}">
                  <a16:creationId xmlns:a16="http://schemas.microsoft.com/office/drawing/2014/main" id="{B71284FB-DBF3-4D19-9472-3C219D96A99F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5" name="Google Shape;3618;p38">
                <a:extLst>
                  <a:ext uri="{FF2B5EF4-FFF2-40B4-BE49-F238E27FC236}">
                    <a16:creationId xmlns:a16="http://schemas.microsoft.com/office/drawing/2014/main" id="{26A5583C-0C62-4BBB-B990-082FC4CB45D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619;p38">
                <a:extLst>
                  <a:ext uri="{FF2B5EF4-FFF2-40B4-BE49-F238E27FC236}">
                    <a16:creationId xmlns:a16="http://schemas.microsoft.com/office/drawing/2014/main" id="{CD0A1BCC-7F00-4FB9-B2E6-7DFECEC7AE4E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620;p38">
                <a:extLst>
                  <a:ext uri="{FF2B5EF4-FFF2-40B4-BE49-F238E27FC236}">
                    <a16:creationId xmlns:a16="http://schemas.microsoft.com/office/drawing/2014/main" id="{777C8C3D-5C70-4530-8564-15ECFD405AC5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621;p38">
                <a:extLst>
                  <a:ext uri="{FF2B5EF4-FFF2-40B4-BE49-F238E27FC236}">
                    <a16:creationId xmlns:a16="http://schemas.microsoft.com/office/drawing/2014/main" id="{1C56B124-ABAC-436D-B835-77440366451D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622;p38">
                <a:extLst>
                  <a:ext uri="{FF2B5EF4-FFF2-40B4-BE49-F238E27FC236}">
                    <a16:creationId xmlns:a16="http://schemas.microsoft.com/office/drawing/2014/main" id="{71BA1EF6-5C8A-40B3-A5F2-E0D064E0C3FB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623;p38">
                <a:extLst>
                  <a:ext uri="{FF2B5EF4-FFF2-40B4-BE49-F238E27FC236}">
                    <a16:creationId xmlns:a16="http://schemas.microsoft.com/office/drawing/2014/main" id="{D6B3C691-810E-407F-9735-C9F385A0732A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624;p38">
                <a:extLst>
                  <a:ext uri="{FF2B5EF4-FFF2-40B4-BE49-F238E27FC236}">
                    <a16:creationId xmlns:a16="http://schemas.microsoft.com/office/drawing/2014/main" id="{AC90ECA1-CB36-4412-9CC7-2E85CF627D8D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625;p38">
                <a:extLst>
                  <a:ext uri="{FF2B5EF4-FFF2-40B4-BE49-F238E27FC236}">
                    <a16:creationId xmlns:a16="http://schemas.microsoft.com/office/drawing/2014/main" id="{84F30E2B-C19C-4FD2-B2AF-9E0783137A10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626;p38">
                <a:extLst>
                  <a:ext uri="{FF2B5EF4-FFF2-40B4-BE49-F238E27FC236}">
                    <a16:creationId xmlns:a16="http://schemas.microsoft.com/office/drawing/2014/main" id="{486FAEF4-9B2F-4AC7-A5FA-63803EFC889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627;p38">
                <a:extLst>
                  <a:ext uri="{FF2B5EF4-FFF2-40B4-BE49-F238E27FC236}">
                    <a16:creationId xmlns:a16="http://schemas.microsoft.com/office/drawing/2014/main" id="{B86141DD-8B38-4381-AD1B-4B5F741D09BD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628;p38">
                <a:extLst>
                  <a:ext uri="{FF2B5EF4-FFF2-40B4-BE49-F238E27FC236}">
                    <a16:creationId xmlns:a16="http://schemas.microsoft.com/office/drawing/2014/main" id="{02C3F58E-929F-4524-85D4-5140BE63A504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629;p38">
                <a:extLst>
                  <a:ext uri="{FF2B5EF4-FFF2-40B4-BE49-F238E27FC236}">
                    <a16:creationId xmlns:a16="http://schemas.microsoft.com/office/drawing/2014/main" id="{D0CDF36E-5EF9-4843-83C6-ACCF4AE0D7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630;p38">
                <a:extLst>
                  <a:ext uri="{FF2B5EF4-FFF2-40B4-BE49-F238E27FC236}">
                    <a16:creationId xmlns:a16="http://schemas.microsoft.com/office/drawing/2014/main" id="{2F5966C0-7787-4D12-BA48-5F636C2818E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631;p38">
                <a:extLst>
                  <a:ext uri="{FF2B5EF4-FFF2-40B4-BE49-F238E27FC236}">
                    <a16:creationId xmlns:a16="http://schemas.microsoft.com/office/drawing/2014/main" id="{C8667E16-37AD-4C50-9047-A4ABBC82B1EB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632;p38">
                <a:extLst>
                  <a:ext uri="{FF2B5EF4-FFF2-40B4-BE49-F238E27FC236}">
                    <a16:creationId xmlns:a16="http://schemas.microsoft.com/office/drawing/2014/main" id="{F82A290B-97ED-4402-9AD3-F0C55379681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633;p38">
                <a:extLst>
                  <a:ext uri="{FF2B5EF4-FFF2-40B4-BE49-F238E27FC236}">
                    <a16:creationId xmlns:a16="http://schemas.microsoft.com/office/drawing/2014/main" id="{765C580E-4AAD-49B4-8E6A-182A6863ADE7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634;p38">
                <a:extLst>
                  <a:ext uri="{FF2B5EF4-FFF2-40B4-BE49-F238E27FC236}">
                    <a16:creationId xmlns:a16="http://schemas.microsoft.com/office/drawing/2014/main" id="{5F3B8316-C4F2-447B-9B53-2FB0803899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635;p38">
                <a:extLst>
                  <a:ext uri="{FF2B5EF4-FFF2-40B4-BE49-F238E27FC236}">
                    <a16:creationId xmlns:a16="http://schemas.microsoft.com/office/drawing/2014/main" id="{61D52AE8-7781-487A-AC79-0F739FF8E089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636;p38">
                <a:extLst>
                  <a:ext uri="{FF2B5EF4-FFF2-40B4-BE49-F238E27FC236}">
                    <a16:creationId xmlns:a16="http://schemas.microsoft.com/office/drawing/2014/main" id="{D6396416-D140-4AF3-9510-932863FBC211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637;p38">
                <a:extLst>
                  <a:ext uri="{FF2B5EF4-FFF2-40B4-BE49-F238E27FC236}">
                    <a16:creationId xmlns:a16="http://schemas.microsoft.com/office/drawing/2014/main" id="{858A1A7C-62DA-4E9B-BA01-1975EBFC3EEE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638;p38">
                <a:extLst>
                  <a:ext uri="{FF2B5EF4-FFF2-40B4-BE49-F238E27FC236}">
                    <a16:creationId xmlns:a16="http://schemas.microsoft.com/office/drawing/2014/main" id="{AB029A08-98B9-4DE8-87D4-567733F4027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639;p38">
                <a:extLst>
                  <a:ext uri="{FF2B5EF4-FFF2-40B4-BE49-F238E27FC236}">
                    <a16:creationId xmlns:a16="http://schemas.microsoft.com/office/drawing/2014/main" id="{45479138-57E5-44C3-94CE-C38BB21E3728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640;p38">
                <a:extLst>
                  <a:ext uri="{FF2B5EF4-FFF2-40B4-BE49-F238E27FC236}">
                    <a16:creationId xmlns:a16="http://schemas.microsoft.com/office/drawing/2014/main" id="{0E3BE04E-3EAD-4D06-98E7-0C5BDC670C5C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641;p38">
                <a:extLst>
                  <a:ext uri="{FF2B5EF4-FFF2-40B4-BE49-F238E27FC236}">
                    <a16:creationId xmlns:a16="http://schemas.microsoft.com/office/drawing/2014/main" id="{DB330FA7-5F26-4303-9DAC-F370B0BCADB2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642;p38">
                <a:extLst>
                  <a:ext uri="{FF2B5EF4-FFF2-40B4-BE49-F238E27FC236}">
                    <a16:creationId xmlns:a16="http://schemas.microsoft.com/office/drawing/2014/main" id="{D7B7DD5D-E15B-4990-9186-5FE136AB1966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643;p38">
                <a:extLst>
                  <a:ext uri="{FF2B5EF4-FFF2-40B4-BE49-F238E27FC236}">
                    <a16:creationId xmlns:a16="http://schemas.microsoft.com/office/drawing/2014/main" id="{1D02F470-078C-4AAF-AC27-68D5B565E83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644;p38">
                <a:extLst>
                  <a:ext uri="{FF2B5EF4-FFF2-40B4-BE49-F238E27FC236}">
                    <a16:creationId xmlns:a16="http://schemas.microsoft.com/office/drawing/2014/main" id="{8F6C4D80-1368-4251-A66F-9BE41B33A011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645;p38">
                <a:extLst>
                  <a:ext uri="{FF2B5EF4-FFF2-40B4-BE49-F238E27FC236}">
                    <a16:creationId xmlns:a16="http://schemas.microsoft.com/office/drawing/2014/main" id="{C2C14055-2347-4011-B01F-69B09D1B1DC3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646;p38">
                <a:extLst>
                  <a:ext uri="{FF2B5EF4-FFF2-40B4-BE49-F238E27FC236}">
                    <a16:creationId xmlns:a16="http://schemas.microsoft.com/office/drawing/2014/main" id="{7A894A08-CABF-4C72-AB05-B6FD3B995761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647;p38">
                <a:extLst>
                  <a:ext uri="{FF2B5EF4-FFF2-40B4-BE49-F238E27FC236}">
                    <a16:creationId xmlns:a16="http://schemas.microsoft.com/office/drawing/2014/main" id="{095D6882-AEE7-48E4-BD22-98639FF98E65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648;p38">
                <a:extLst>
                  <a:ext uri="{FF2B5EF4-FFF2-40B4-BE49-F238E27FC236}">
                    <a16:creationId xmlns:a16="http://schemas.microsoft.com/office/drawing/2014/main" id="{E6E31172-AC2B-44A0-AA8C-03E5617639A5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649;p38">
                <a:extLst>
                  <a:ext uri="{FF2B5EF4-FFF2-40B4-BE49-F238E27FC236}">
                    <a16:creationId xmlns:a16="http://schemas.microsoft.com/office/drawing/2014/main" id="{DD1E632B-73A2-46EE-8338-4DD6A37DB7F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650;p38">
                <a:extLst>
                  <a:ext uri="{FF2B5EF4-FFF2-40B4-BE49-F238E27FC236}">
                    <a16:creationId xmlns:a16="http://schemas.microsoft.com/office/drawing/2014/main" id="{26DF1479-F98D-4456-A886-FEAC5CD84F8C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651;p38">
                <a:extLst>
                  <a:ext uri="{FF2B5EF4-FFF2-40B4-BE49-F238E27FC236}">
                    <a16:creationId xmlns:a16="http://schemas.microsoft.com/office/drawing/2014/main" id="{B832B121-F238-4089-84FF-1582225D61F7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652;p38">
                <a:extLst>
                  <a:ext uri="{FF2B5EF4-FFF2-40B4-BE49-F238E27FC236}">
                    <a16:creationId xmlns:a16="http://schemas.microsoft.com/office/drawing/2014/main" id="{D9DE43C5-7723-48BA-830F-00CFB0718DB9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653;p38">
                <a:extLst>
                  <a:ext uri="{FF2B5EF4-FFF2-40B4-BE49-F238E27FC236}">
                    <a16:creationId xmlns:a16="http://schemas.microsoft.com/office/drawing/2014/main" id="{C90A24FB-E5F5-4A06-A7CC-A312BBC41772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654;p38">
                <a:extLst>
                  <a:ext uri="{FF2B5EF4-FFF2-40B4-BE49-F238E27FC236}">
                    <a16:creationId xmlns:a16="http://schemas.microsoft.com/office/drawing/2014/main" id="{FFFFF727-783B-4723-AA43-1B61D525967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3655;p38">
              <a:extLst>
                <a:ext uri="{FF2B5EF4-FFF2-40B4-BE49-F238E27FC236}">
                  <a16:creationId xmlns:a16="http://schemas.microsoft.com/office/drawing/2014/main" id="{4188C9E0-496B-4458-9D03-5339605FC8F0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56;p38">
              <a:extLst>
                <a:ext uri="{FF2B5EF4-FFF2-40B4-BE49-F238E27FC236}">
                  <a16:creationId xmlns:a16="http://schemas.microsoft.com/office/drawing/2014/main" id="{1262398C-CFDB-400D-AFCA-F64CAD0C244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57;p38">
              <a:extLst>
                <a:ext uri="{FF2B5EF4-FFF2-40B4-BE49-F238E27FC236}">
                  <a16:creationId xmlns:a16="http://schemas.microsoft.com/office/drawing/2014/main" id="{2D38B314-36D0-4F6F-B43A-BCA08AB9F8A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58;p38">
              <a:extLst>
                <a:ext uri="{FF2B5EF4-FFF2-40B4-BE49-F238E27FC236}">
                  <a16:creationId xmlns:a16="http://schemas.microsoft.com/office/drawing/2014/main" id="{C82BFF01-F952-4F0A-841B-10644E954A7A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59;p38">
              <a:extLst>
                <a:ext uri="{FF2B5EF4-FFF2-40B4-BE49-F238E27FC236}">
                  <a16:creationId xmlns:a16="http://schemas.microsoft.com/office/drawing/2014/main" id="{141DFB32-3B97-4FF2-B333-707ADB997C2E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60;p38">
              <a:extLst>
                <a:ext uri="{FF2B5EF4-FFF2-40B4-BE49-F238E27FC236}">
                  <a16:creationId xmlns:a16="http://schemas.microsoft.com/office/drawing/2014/main" id="{3A5A3432-CEFD-4139-815C-36040646098B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1;p38">
              <a:extLst>
                <a:ext uri="{FF2B5EF4-FFF2-40B4-BE49-F238E27FC236}">
                  <a16:creationId xmlns:a16="http://schemas.microsoft.com/office/drawing/2014/main" id="{D4C0F22E-F576-4754-8B7A-A9FDB4E6AE8F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2;p38">
              <a:extLst>
                <a:ext uri="{FF2B5EF4-FFF2-40B4-BE49-F238E27FC236}">
                  <a16:creationId xmlns:a16="http://schemas.microsoft.com/office/drawing/2014/main" id="{AF33C111-BFEC-4AA0-972A-169F48A222F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63;p38">
              <a:extLst>
                <a:ext uri="{FF2B5EF4-FFF2-40B4-BE49-F238E27FC236}">
                  <a16:creationId xmlns:a16="http://schemas.microsoft.com/office/drawing/2014/main" id="{E3BA1118-5A72-4A67-B5B8-3B0840F32FF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64;p38">
              <a:extLst>
                <a:ext uri="{FF2B5EF4-FFF2-40B4-BE49-F238E27FC236}">
                  <a16:creationId xmlns:a16="http://schemas.microsoft.com/office/drawing/2014/main" id="{5736B51D-2741-46E5-97EF-1C1F4E51E025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65;p38">
              <a:extLst>
                <a:ext uri="{FF2B5EF4-FFF2-40B4-BE49-F238E27FC236}">
                  <a16:creationId xmlns:a16="http://schemas.microsoft.com/office/drawing/2014/main" id="{59D0AD66-050B-45EC-BF41-A03B8BAF1E3D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666;p38">
              <a:extLst>
                <a:ext uri="{FF2B5EF4-FFF2-40B4-BE49-F238E27FC236}">
                  <a16:creationId xmlns:a16="http://schemas.microsoft.com/office/drawing/2014/main" id="{E80EE745-29AC-4AD7-82C4-71B70D23AA04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38" name="Google Shape;3667;p38">
                <a:extLst>
                  <a:ext uri="{FF2B5EF4-FFF2-40B4-BE49-F238E27FC236}">
                    <a16:creationId xmlns:a16="http://schemas.microsoft.com/office/drawing/2014/main" id="{AD0DBF3A-87C7-4F7D-9EFD-454D2E2689F3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668;p38">
                <a:extLst>
                  <a:ext uri="{FF2B5EF4-FFF2-40B4-BE49-F238E27FC236}">
                    <a16:creationId xmlns:a16="http://schemas.microsoft.com/office/drawing/2014/main" id="{5EFF5393-540D-4FD9-844B-C11A9EEC8DCB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669;p38">
                <a:extLst>
                  <a:ext uri="{FF2B5EF4-FFF2-40B4-BE49-F238E27FC236}">
                    <a16:creationId xmlns:a16="http://schemas.microsoft.com/office/drawing/2014/main" id="{F3762EF4-05E2-460C-9513-01915C27EBF7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70;p38">
                <a:extLst>
                  <a:ext uri="{FF2B5EF4-FFF2-40B4-BE49-F238E27FC236}">
                    <a16:creationId xmlns:a16="http://schemas.microsoft.com/office/drawing/2014/main" id="{6F32E373-96EB-47BF-9E6A-F5852F0D2D69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71;p38">
                <a:extLst>
                  <a:ext uri="{FF2B5EF4-FFF2-40B4-BE49-F238E27FC236}">
                    <a16:creationId xmlns:a16="http://schemas.microsoft.com/office/drawing/2014/main" id="{B9F409A4-F238-49C6-B8D0-936C3A222379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72;p38">
                <a:extLst>
                  <a:ext uri="{FF2B5EF4-FFF2-40B4-BE49-F238E27FC236}">
                    <a16:creationId xmlns:a16="http://schemas.microsoft.com/office/drawing/2014/main" id="{0D4BB3B3-58D0-405C-9D3C-3EC8146AFFA5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73;p38">
                <a:extLst>
                  <a:ext uri="{FF2B5EF4-FFF2-40B4-BE49-F238E27FC236}">
                    <a16:creationId xmlns:a16="http://schemas.microsoft.com/office/drawing/2014/main" id="{61D18ABE-258B-4E59-A26F-20D6A47DFAB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74;p38">
                <a:extLst>
                  <a:ext uri="{FF2B5EF4-FFF2-40B4-BE49-F238E27FC236}">
                    <a16:creationId xmlns:a16="http://schemas.microsoft.com/office/drawing/2014/main" id="{F16B4574-9679-4105-892C-9A6DFA64F28C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75;p38">
                <a:extLst>
                  <a:ext uri="{FF2B5EF4-FFF2-40B4-BE49-F238E27FC236}">
                    <a16:creationId xmlns:a16="http://schemas.microsoft.com/office/drawing/2014/main" id="{76893D88-8E45-4F8E-8354-A11694DE8AB9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76;p38">
                <a:extLst>
                  <a:ext uri="{FF2B5EF4-FFF2-40B4-BE49-F238E27FC236}">
                    <a16:creationId xmlns:a16="http://schemas.microsoft.com/office/drawing/2014/main" id="{05480A1A-6BD8-467D-9634-09D455319A6F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7;p38">
                <a:extLst>
                  <a:ext uri="{FF2B5EF4-FFF2-40B4-BE49-F238E27FC236}">
                    <a16:creationId xmlns:a16="http://schemas.microsoft.com/office/drawing/2014/main" id="{03B04A82-8971-4FFD-ADEA-A4E60EB5FBA4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78;p38">
                <a:extLst>
                  <a:ext uri="{FF2B5EF4-FFF2-40B4-BE49-F238E27FC236}">
                    <a16:creationId xmlns:a16="http://schemas.microsoft.com/office/drawing/2014/main" id="{749F2996-156B-44B2-AEA5-323AE34FBB07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79;p38">
                <a:extLst>
                  <a:ext uri="{FF2B5EF4-FFF2-40B4-BE49-F238E27FC236}">
                    <a16:creationId xmlns:a16="http://schemas.microsoft.com/office/drawing/2014/main" id="{156A9E03-D2D4-48D3-ACEF-8B929370AA5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80;p38">
                <a:extLst>
                  <a:ext uri="{FF2B5EF4-FFF2-40B4-BE49-F238E27FC236}">
                    <a16:creationId xmlns:a16="http://schemas.microsoft.com/office/drawing/2014/main" id="{37D83B6E-7F79-4E36-8370-7D3116016CA6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81;p38">
                <a:extLst>
                  <a:ext uri="{FF2B5EF4-FFF2-40B4-BE49-F238E27FC236}">
                    <a16:creationId xmlns:a16="http://schemas.microsoft.com/office/drawing/2014/main" id="{E7306D74-9E99-427B-B1FD-B9B1B5DFD924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82;p38">
                <a:extLst>
                  <a:ext uri="{FF2B5EF4-FFF2-40B4-BE49-F238E27FC236}">
                    <a16:creationId xmlns:a16="http://schemas.microsoft.com/office/drawing/2014/main" id="{345A573F-4465-43BE-AA36-4305BCD4AD13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83;p38">
                <a:extLst>
                  <a:ext uri="{FF2B5EF4-FFF2-40B4-BE49-F238E27FC236}">
                    <a16:creationId xmlns:a16="http://schemas.microsoft.com/office/drawing/2014/main" id="{F5FA97A2-7FB4-41DA-8B09-346C4E9B06A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684;p38">
              <a:extLst>
                <a:ext uri="{FF2B5EF4-FFF2-40B4-BE49-F238E27FC236}">
                  <a16:creationId xmlns:a16="http://schemas.microsoft.com/office/drawing/2014/main" id="{61A6BC41-DD0E-4236-A259-92B39035FD15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2" name="Google Shape;3685;p38">
                <a:extLst>
                  <a:ext uri="{FF2B5EF4-FFF2-40B4-BE49-F238E27FC236}">
                    <a16:creationId xmlns:a16="http://schemas.microsoft.com/office/drawing/2014/main" id="{DA607B24-C20B-498A-B788-6A1ED6E41B29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86;p38">
                <a:extLst>
                  <a:ext uri="{FF2B5EF4-FFF2-40B4-BE49-F238E27FC236}">
                    <a16:creationId xmlns:a16="http://schemas.microsoft.com/office/drawing/2014/main" id="{F5FD1540-4A1E-4B66-B12A-6F5157BD8D00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87;p38">
                <a:extLst>
                  <a:ext uri="{FF2B5EF4-FFF2-40B4-BE49-F238E27FC236}">
                    <a16:creationId xmlns:a16="http://schemas.microsoft.com/office/drawing/2014/main" id="{243E676E-97C8-49FD-BB42-06292281760C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88;p38">
                <a:extLst>
                  <a:ext uri="{FF2B5EF4-FFF2-40B4-BE49-F238E27FC236}">
                    <a16:creationId xmlns:a16="http://schemas.microsoft.com/office/drawing/2014/main" id="{7C374271-7BB1-452D-878D-8B81F24418F0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689;p38">
                <a:extLst>
                  <a:ext uri="{FF2B5EF4-FFF2-40B4-BE49-F238E27FC236}">
                    <a16:creationId xmlns:a16="http://schemas.microsoft.com/office/drawing/2014/main" id="{15201C44-73B1-4F5D-9BD8-5F1FD2B1A631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690;p38">
                <a:extLst>
                  <a:ext uri="{FF2B5EF4-FFF2-40B4-BE49-F238E27FC236}">
                    <a16:creationId xmlns:a16="http://schemas.microsoft.com/office/drawing/2014/main" id="{A678EF6D-BC2D-4344-A173-AFA10C787468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691;p38">
                <a:extLst>
                  <a:ext uri="{FF2B5EF4-FFF2-40B4-BE49-F238E27FC236}">
                    <a16:creationId xmlns:a16="http://schemas.microsoft.com/office/drawing/2014/main" id="{845098AB-3A2C-4DB2-B965-C4BAB670FB84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692;p38">
                <a:extLst>
                  <a:ext uri="{FF2B5EF4-FFF2-40B4-BE49-F238E27FC236}">
                    <a16:creationId xmlns:a16="http://schemas.microsoft.com/office/drawing/2014/main" id="{C1121B87-1F2C-456D-93F8-EC3227744388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693;p38">
                <a:extLst>
                  <a:ext uri="{FF2B5EF4-FFF2-40B4-BE49-F238E27FC236}">
                    <a16:creationId xmlns:a16="http://schemas.microsoft.com/office/drawing/2014/main" id="{9C4EC289-51AF-44E6-9B3E-770E3C0634B8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694;p38">
                <a:extLst>
                  <a:ext uri="{FF2B5EF4-FFF2-40B4-BE49-F238E27FC236}">
                    <a16:creationId xmlns:a16="http://schemas.microsoft.com/office/drawing/2014/main" id="{45507CEF-69BF-40A1-9029-2AE8F814256C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695;p38">
                <a:extLst>
                  <a:ext uri="{FF2B5EF4-FFF2-40B4-BE49-F238E27FC236}">
                    <a16:creationId xmlns:a16="http://schemas.microsoft.com/office/drawing/2014/main" id="{C7B8D1BB-A168-443F-B80F-819D088DA5E1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696;p38">
                <a:extLst>
                  <a:ext uri="{FF2B5EF4-FFF2-40B4-BE49-F238E27FC236}">
                    <a16:creationId xmlns:a16="http://schemas.microsoft.com/office/drawing/2014/main" id="{8E68F302-22D6-4B85-BFD6-7CC2D4D98076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697;p38">
                <a:extLst>
                  <a:ext uri="{FF2B5EF4-FFF2-40B4-BE49-F238E27FC236}">
                    <a16:creationId xmlns:a16="http://schemas.microsoft.com/office/drawing/2014/main" id="{ADF83189-6F77-4CA2-AA99-679249E512B9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698;p38">
                <a:extLst>
                  <a:ext uri="{FF2B5EF4-FFF2-40B4-BE49-F238E27FC236}">
                    <a16:creationId xmlns:a16="http://schemas.microsoft.com/office/drawing/2014/main" id="{DF42A99A-DFC7-4A71-9540-FF76174059FB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699;p38">
                <a:extLst>
                  <a:ext uri="{FF2B5EF4-FFF2-40B4-BE49-F238E27FC236}">
                    <a16:creationId xmlns:a16="http://schemas.microsoft.com/office/drawing/2014/main" id="{C724C324-7336-430F-9935-B8C6B58DF1C5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00;p38">
                <a:extLst>
                  <a:ext uri="{FF2B5EF4-FFF2-40B4-BE49-F238E27FC236}">
                    <a16:creationId xmlns:a16="http://schemas.microsoft.com/office/drawing/2014/main" id="{DB99C15E-DDE3-4A32-895F-B4BF9BC9FD33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01;p38">
              <a:extLst>
                <a:ext uri="{FF2B5EF4-FFF2-40B4-BE49-F238E27FC236}">
                  <a16:creationId xmlns:a16="http://schemas.microsoft.com/office/drawing/2014/main" id="{42398391-F28D-48E0-BCD3-CDCC9EED96F1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6" name="Google Shape;3702;p38">
                <a:extLst>
                  <a:ext uri="{FF2B5EF4-FFF2-40B4-BE49-F238E27FC236}">
                    <a16:creationId xmlns:a16="http://schemas.microsoft.com/office/drawing/2014/main" id="{E2B7DFA0-99BB-4421-915D-0B6DE40A982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703;p38">
                <a:extLst>
                  <a:ext uri="{FF2B5EF4-FFF2-40B4-BE49-F238E27FC236}">
                    <a16:creationId xmlns:a16="http://schemas.microsoft.com/office/drawing/2014/main" id="{6B8456A1-B8F2-459A-BDF1-D610D0D16143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704;p38">
                <a:extLst>
                  <a:ext uri="{FF2B5EF4-FFF2-40B4-BE49-F238E27FC236}">
                    <a16:creationId xmlns:a16="http://schemas.microsoft.com/office/drawing/2014/main" id="{96265DBE-74CB-4092-B535-2809862C92FB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705;p38">
                <a:extLst>
                  <a:ext uri="{FF2B5EF4-FFF2-40B4-BE49-F238E27FC236}">
                    <a16:creationId xmlns:a16="http://schemas.microsoft.com/office/drawing/2014/main" id="{26F3DB82-3633-4209-8ECB-DA2A67CBA6E0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706;p38">
                <a:extLst>
                  <a:ext uri="{FF2B5EF4-FFF2-40B4-BE49-F238E27FC236}">
                    <a16:creationId xmlns:a16="http://schemas.microsoft.com/office/drawing/2014/main" id="{ABE50974-F7D7-4DB5-AE49-0359D8ED528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707;p38">
                <a:extLst>
                  <a:ext uri="{FF2B5EF4-FFF2-40B4-BE49-F238E27FC236}">
                    <a16:creationId xmlns:a16="http://schemas.microsoft.com/office/drawing/2014/main" id="{A193E58F-4F80-4CC0-8A73-D988F6A2DE68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708;p38">
                <a:extLst>
                  <a:ext uri="{FF2B5EF4-FFF2-40B4-BE49-F238E27FC236}">
                    <a16:creationId xmlns:a16="http://schemas.microsoft.com/office/drawing/2014/main" id="{3D04036A-2AAB-47C9-8369-C657A7052A9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709;p38">
                <a:extLst>
                  <a:ext uri="{FF2B5EF4-FFF2-40B4-BE49-F238E27FC236}">
                    <a16:creationId xmlns:a16="http://schemas.microsoft.com/office/drawing/2014/main" id="{297ADED8-2A57-4375-B9B2-E70ADD7694DB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710;p38">
                <a:extLst>
                  <a:ext uri="{FF2B5EF4-FFF2-40B4-BE49-F238E27FC236}">
                    <a16:creationId xmlns:a16="http://schemas.microsoft.com/office/drawing/2014/main" id="{EFD94541-BAEC-4C1C-A537-2CA136782E33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711;p38">
                <a:extLst>
                  <a:ext uri="{FF2B5EF4-FFF2-40B4-BE49-F238E27FC236}">
                    <a16:creationId xmlns:a16="http://schemas.microsoft.com/office/drawing/2014/main" id="{4FE3D227-9C4C-44B9-AF8F-F99BFDA50189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712;p38">
                <a:extLst>
                  <a:ext uri="{FF2B5EF4-FFF2-40B4-BE49-F238E27FC236}">
                    <a16:creationId xmlns:a16="http://schemas.microsoft.com/office/drawing/2014/main" id="{309F0EBE-AF96-4959-A575-41835BACE803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13;p38">
                <a:extLst>
                  <a:ext uri="{FF2B5EF4-FFF2-40B4-BE49-F238E27FC236}">
                    <a16:creationId xmlns:a16="http://schemas.microsoft.com/office/drawing/2014/main" id="{79970BAB-F7C9-4E4C-AB6C-1E20FFCDBB32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14;p38">
                <a:extLst>
                  <a:ext uri="{FF2B5EF4-FFF2-40B4-BE49-F238E27FC236}">
                    <a16:creationId xmlns:a16="http://schemas.microsoft.com/office/drawing/2014/main" id="{4215479E-7023-47CC-B9D5-7621B2B405E5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15;p38">
                <a:extLst>
                  <a:ext uri="{FF2B5EF4-FFF2-40B4-BE49-F238E27FC236}">
                    <a16:creationId xmlns:a16="http://schemas.microsoft.com/office/drawing/2014/main" id="{05853F2F-2927-4E22-A349-8D6BE4862AA0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16;p38">
                <a:extLst>
                  <a:ext uri="{FF2B5EF4-FFF2-40B4-BE49-F238E27FC236}">
                    <a16:creationId xmlns:a16="http://schemas.microsoft.com/office/drawing/2014/main" id="{98D00F09-4CC8-485A-94E6-11554ADA96F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17;p38">
                <a:extLst>
                  <a:ext uri="{FF2B5EF4-FFF2-40B4-BE49-F238E27FC236}">
                    <a16:creationId xmlns:a16="http://schemas.microsoft.com/office/drawing/2014/main" id="{10FFF33E-4266-4FF9-A484-A4CC5D4DED40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718;p38">
              <a:extLst>
                <a:ext uri="{FF2B5EF4-FFF2-40B4-BE49-F238E27FC236}">
                  <a16:creationId xmlns:a16="http://schemas.microsoft.com/office/drawing/2014/main" id="{87028B5C-CD4B-42D3-9059-D6AEB7B27D6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19;p38">
              <a:extLst>
                <a:ext uri="{FF2B5EF4-FFF2-40B4-BE49-F238E27FC236}">
                  <a16:creationId xmlns:a16="http://schemas.microsoft.com/office/drawing/2014/main" id="{C104A402-F220-4841-888C-6678A81703F8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20;p38">
              <a:extLst>
                <a:ext uri="{FF2B5EF4-FFF2-40B4-BE49-F238E27FC236}">
                  <a16:creationId xmlns:a16="http://schemas.microsoft.com/office/drawing/2014/main" id="{9BD5CD16-2523-4445-B688-7A71A228C02F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21;p38">
              <a:extLst>
                <a:ext uri="{FF2B5EF4-FFF2-40B4-BE49-F238E27FC236}">
                  <a16:creationId xmlns:a16="http://schemas.microsoft.com/office/drawing/2014/main" id="{544DD520-E4C6-4553-90EA-D3CDE51192DE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2;p38">
              <a:extLst>
                <a:ext uri="{FF2B5EF4-FFF2-40B4-BE49-F238E27FC236}">
                  <a16:creationId xmlns:a16="http://schemas.microsoft.com/office/drawing/2014/main" id="{5D48D2DF-A97E-496B-87C9-686F72BFFBB1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23;p38">
              <a:extLst>
                <a:ext uri="{FF2B5EF4-FFF2-40B4-BE49-F238E27FC236}">
                  <a16:creationId xmlns:a16="http://schemas.microsoft.com/office/drawing/2014/main" id="{C4D024E2-EB21-445E-981B-372E7C1D810D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24;p38">
              <a:extLst>
                <a:ext uri="{FF2B5EF4-FFF2-40B4-BE49-F238E27FC236}">
                  <a16:creationId xmlns:a16="http://schemas.microsoft.com/office/drawing/2014/main" id="{471C83CB-8F38-42F3-8B4E-138268967B09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725;p38">
              <a:extLst>
                <a:ext uri="{FF2B5EF4-FFF2-40B4-BE49-F238E27FC236}">
                  <a16:creationId xmlns:a16="http://schemas.microsoft.com/office/drawing/2014/main" id="{C54D6C5C-4112-48FF-A9E6-E006D1214E7A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26;p38">
              <a:extLst>
                <a:ext uri="{FF2B5EF4-FFF2-40B4-BE49-F238E27FC236}">
                  <a16:creationId xmlns:a16="http://schemas.microsoft.com/office/drawing/2014/main" id="{A2FBA35A-68B1-488B-99BD-E1F7DE490E9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27;p38">
              <a:extLst>
                <a:ext uri="{FF2B5EF4-FFF2-40B4-BE49-F238E27FC236}">
                  <a16:creationId xmlns:a16="http://schemas.microsoft.com/office/drawing/2014/main" id="{181C1E29-95B0-4CC8-954C-1304CB86AD55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8;p38">
              <a:extLst>
                <a:ext uri="{FF2B5EF4-FFF2-40B4-BE49-F238E27FC236}">
                  <a16:creationId xmlns:a16="http://schemas.microsoft.com/office/drawing/2014/main" id="{C2AEDE69-8935-4171-B2F3-33489DCBFD0D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29;p38">
              <a:extLst>
                <a:ext uri="{FF2B5EF4-FFF2-40B4-BE49-F238E27FC236}">
                  <a16:creationId xmlns:a16="http://schemas.microsoft.com/office/drawing/2014/main" id="{C092C510-5305-4743-AB88-07E863298AE3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30;p38">
              <a:extLst>
                <a:ext uri="{FF2B5EF4-FFF2-40B4-BE49-F238E27FC236}">
                  <a16:creationId xmlns:a16="http://schemas.microsoft.com/office/drawing/2014/main" id="{89650230-CFD0-4AD0-A47E-001FFA59D1F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1;p38">
              <a:extLst>
                <a:ext uri="{FF2B5EF4-FFF2-40B4-BE49-F238E27FC236}">
                  <a16:creationId xmlns:a16="http://schemas.microsoft.com/office/drawing/2014/main" id="{2AC6A4DE-623D-426F-8AFC-E39360D886C7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32;p38">
              <a:extLst>
                <a:ext uri="{FF2B5EF4-FFF2-40B4-BE49-F238E27FC236}">
                  <a16:creationId xmlns:a16="http://schemas.microsoft.com/office/drawing/2014/main" id="{1308DAC8-41F8-4B8F-A7FD-7637D448ADCF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33;p38">
              <a:extLst>
                <a:ext uri="{FF2B5EF4-FFF2-40B4-BE49-F238E27FC236}">
                  <a16:creationId xmlns:a16="http://schemas.microsoft.com/office/drawing/2014/main" id="{55DEFBD0-45D9-4BC2-9C4B-CEE65A2EDD2B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34;p38">
              <a:extLst>
                <a:ext uri="{FF2B5EF4-FFF2-40B4-BE49-F238E27FC236}">
                  <a16:creationId xmlns:a16="http://schemas.microsoft.com/office/drawing/2014/main" id="{8999C79E-7E9F-4F58-B4AC-E8E9BB01F228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35;p38">
              <a:extLst>
                <a:ext uri="{FF2B5EF4-FFF2-40B4-BE49-F238E27FC236}">
                  <a16:creationId xmlns:a16="http://schemas.microsoft.com/office/drawing/2014/main" id="{2B444D03-AE19-4C80-971D-F7913EF75713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36;p38">
              <a:extLst>
                <a:ext uri="{FF2B5EF4-FFF2-40B4-BE49-F238E27FC236}">
                  <a16:creationId xmlns:a16="http://schemas.microsoft.com/office/drawing/2014/main" id="{779111A1-A3BF-4847-9154-FCEADC1C6E00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37;p38">
              <a:extLst>
                <a:ext uri="{FF2B5EF4-FFF2-40B4-BE49-F238E27FC236}">
                  <a16:creationId xmlns:a16="http://schemas.microsoft.com/office/drawing/2014/main" id="{AAACD815-0B9A-46B5-93E6-755C8B08024A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38;p38">
              <a:extLst>
                <a:ext uri="{FF2B5EF4-FFF2-40B4-BE49-F238E27FC236}">
                  <a16:creationId xmlns:a16="http://schemas.microsoft.com/office/drawing/2014/main" id="{2DF734C3-6AC0-4EF8-ABE6-FF0F3DA76D1D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39;p38">
              <a:extLst>
                <a:ext uri="{FF2B5EF4-FFF2-40B4-BE49-F238E27FC236}">
                  <a16:creationId xmlns:a16="http://schemas.microsoft.com/office/drawing/2014/main" id="{0950BF8E-30D7-48BA-9E73-647E75624B6F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40;p38">
              <a:extLst>
                <a:ext uri="{FF2B5EF4-FFF2-40B4-BE49-F238E27FC236}">
                  <a16:creationId xmlns:a16="http://schemas.microsoft.com/office/drawing/2014/main" id="{0E93F5AA-D5E1-40FF-A448-26214C5F577C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41;p38">
              <a:extLst>
                <a:ext uri="{FF2B5EF4-FFF2-40B4-BE49-F238E27FC236}">
                  <a16:creationId xmlns:a16="http://schemas.microsoft.com/office/drawing/2014/main" id="{485F469F-0C64-462E-ADE4-B57BB0833123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2;p38">
              <a:extLst>
                <a:ext uri="{FF2B5EF4-FFF2-40B4-BE49-F238E27FC236}">
                  <a16:creationId xmlns:a16="http://schemas.microsoft.com/office/drawing/2014/main" id="{3BD99EE8-03A9-4295-A019-9497C71B17B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743;p38">
              <a:extLst>
                <a:ext uri="{FF2B5EF4-FFF2-40B4-BE49-F238E27FC236}">
                  <a16:creationId xmlns:a16="http://schemas.microsoft.com/office/drawing/2014/main" id="{9B620B73-14CB-4BFE-957E-F09A85FCBC4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744;p38">
              <a:extLst>
                <a:ext uri="{FF2B5EF4-FFF2-40B4-BE49-F238E27FC236}">
                  <a16:creationId xmlns:a16="http://schemas.microsoft.com/office/drawing/2014/main" id="{D75763BE-3182-4A7F-8BE5-D94BBFA47E61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745;p38">
              <a:extLst>
                <a:ext uri="{FF2B5EF4-FFF2-40B4-BE49-F238E27FC236}">
                  <a16:creationId xmlns:a16="http://schemas.microsoft.com/office/drawing/2014/main" id="{ECF7FDA9-B9F5-48F9-908C-8A0D4D336F3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746;p38">
              <a:extLst>
                <a:ext uri="{FF2B5EF4-FFF2-40B4-BE49-F238E27FC236}">
                  <a16:creationId xmlns:a16="http://schemas.microsoft.com/office/drawing/2014/main" id="{493B37BE-1D8E-4BC8-B210-6136FAD6353E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747;p38">
              <a:extLst>
                <a:ext uri="{FF2B5EF4-FFF2-40B4-BE49-F238E27FC236}">
                  <a16:creationId xmlns:a16="http://schemas.microsoft.com/office/drawing/2014/main" id="{96024C22-E8D7-44E6-A5BC-D2E6DFFB530A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48;p38">
              <a:extLst>
                <a:ext uri="{FF2B5EF4-FFF2-40B4-BE49-F238E27FC236}">
                  <a16:creationId xmlns:a16="http://schemas.microsoft.com/office/drawing/2014/main" id="{58C589E0-75A3-4754-A07E-825532C1DFA0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49;p38">
              <a:extLst>
                <a:ext uri="{FF2B5EF4-FFF2-40B4-BE49-F238E27FC236}">
                  <a16:creationId xmlns:a16="http://schemas.microsoft.com/office/drawing/2014/main" id="{D2F6D5E3-547E-4018-A697-59DD919DC59A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750;p38">
              <a:extLst>
                <a:ext uri="{FF2B5EF4-FFF2-40B4-BE49-F238E27FC236}">
                  <a16:creationId xmlns:a16="http://schemas.microsoft.com/office/drawing/2014/main" id="{D14CBABF-612B-4BA4-A1A0-3098B5D3BC1B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51;p38">
              <a:extLst>
                <a:ext uri="{FF2B5EF4-FFF2-40B4-BE49-F238E27FC236}">
                  <a16:creationId xmlns:a16="http://schemas.microsoft.com/office/drawing/2014/main" id="{1B8EFD5F-DD56-4C05-B23F-3A422D3BA1A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52;p38">
              <a:extLst>
                <a:ext uri="{FF2B5EF4-FFF2-40B4-BE49-F238E27FC236}">
                  <a16:creationId xmlns:a16="http://schemas.microsoft.com/office/drawing/2014/main" id="{01AB840D-B486-4C99-9ED4-A33A322D6876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3;p38">
              <a:extLst>
                <a:ext uri="{FF2B5EF4-FFF2-40B4-BE49-F238E27FC236}">
                  <a16:creationId xmlns:a16="http://schemas.microsoft.com/office/drawing/2014/main" id="{24501533-F04D-4129-B848-D70FCE2475EB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754;p38">
              <a:extLst>
                <a:ext uri="{FF2B5EF4-FFF2-40B4-BE49-F238E27FC236}">
                  <a16:creationId xmlns:a16="http://schemas.microsoft.com/office/drawing/2014/main" id="{26F8E50C-C901-476B-8D7D-B8BF12761CB5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755;p38">
              <a:extLst>
                <a:ext uri="{FF2B5EF4-FFF2-40B4-BE49-F238E27FC236}">
                  <a16:creationId xmlns:a16="http://schemas.microsoft.com/office/drawing/2014/main" id="{785CA548-6800-4930-BF06-80F877C581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56;p38">
              <a:extLst>
                <a:ext uri="{FF2B5EF4-FFF2-40B4-BE49-F238E27FC236}">
                  <a16:creationId xmlns:a16="http://schemas.microsoft.com/office/drawing/2014/main" id="{FF9773EB-7763-4AF9-B079-289E4169B97B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57;p38">
              <a:extLst>
                <a:ext uri="{FF2B5EF4-FFF2-40B4-BE49-F238E27FC236}">
                  <a16:creationId xmlns:a16="http://schemas.microsoft.com/office/drawing/2014/main" id="{FB1FFC4A-78CA-4BC4-8CA6-298A0FD86F32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58;p38">
              <a:extLst>
                <a:ext uri="{FF2B5EF4-FFF2-40B4-BE49-F238E27FC236}">
                  <a16:creationId xmlns:a16="http://schemas.microsoft.com/office/drawing/2014/main" id="{CB138FC5-A616-4D18-A910-968B4ECEAD37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59;p38">
              <a:extLst>
                <a:ext uri="{FF2B5EF4-FFF2-40B4-BE49-F238E27FC236}">
                  <a16:creationId xmlns:a16="http://schemas.microsoft.com/office/drawing/2014/main" id="{8FFE013B-BF87-40A4-9F3A-DF5633C8B62B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760;p38">
              <a:extLst>
                <a:ext uri="{FF2B5EF4-FFF2-40B4-BE49-F238E27FC236}">
                  <a16:creationId xmlns:a16="http://schemas.microsoft.com/office/drawing/2014/main" id="{69B7116A-1FDF-4B2A-B133-25F34C43B59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761;p38">
              <a:extLst>
                <a:ext uri="{FF2B5EF4-FFF2-40B4-BE49-F238E27FC236}">
                  <a16:creationId xmlns:a16="http://schemas.microsoft.com/office/drawing/2014/main" id="{8884A6BA-0ED8-489E-B0B2-AF993606199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762;p38">
              <a:extLst>
                <a:ext uri="{FF2B5EF4-FFF2-40B4-BE49-F238E27FC236}">
                  <a16:creationId xmlns:a16="http://schemas.microsoft.com/office/drawing/2014/main" id="{C79606F9-CFBC-49A0-8860-886AAFDEF3F4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63;p38">
              <a:extLst>
                <a:ext uri="{FF2B5EF4-FFF2-40B4-BE49-F238E27FC236}">
                  <a16:creationId xmlns:a16="http://schemas.microsoft.com/office/drawing/2014/main" id="{D36300CF-927E-4AF2-BB69-B91C634DCA43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764;p38">
              <a:extLst>
                <a:ext uri="{FF2B5EF4-FFF2-40B4-BE49-F238E27FC236}">
                  <a16:creationId xmlns:a16="http://schemas.microsoft.com/office/drawing/2014/main" id="{C1E39ECB-0B7E-4770-B956-491CEF003257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765;p38">
              <a:extLst>
                <a:ext uri="{FF2B5EF4-FFF2-40B4-BE49-F238E27FC236}">
                  <a16:creationId xmlns:a16="http://schemas.microsoft.com/office/drawing/2014/main" id="{FE5994BF-DC03-45E0-9C1D-CD2EC06797DF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66;p38">
              <a:extLst>
                <a:ext uri="{FF2B5EF4-FFF2-40B4-BE49-F238E27FC236}">
                  <a16:creationId xmlns:a16="http://schemas.microsoft.com/office/drawing/2014/main" id="{008F1065-F16B-46F6-A4EF-B57C13C56D5E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67;p38">
              <a:extLst>
                <a:ext uri="{FF2B5EF4-FFF2-40B4-BE49-F238E27FC236}">
                  <a16:creationId xmlns:a16="http://schemas.microsoft.com/office/drawing/2014/main" id="{887950A2-BA52-425A-AA00-AF10157FA46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68;p38">
              <a:extLst>
                <a:ext uri="{FF2B5EF4-FFF2-40B4-BE49-F238E27FC236}">
                  <a16:creationId xmlns:a16="http://schemas.microsoft.com/office/drawing/2014/main" id="{492C07EF-CF40-425E-A242-F6E2FAABE49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69;p38">
              <a:extLst>
                <a:ext uri="{FF2B5EF4-FFF2-40B4-BE49-F238E27FC236}">
                  <a16:creationId xmlns:a16="http://schemas.microsoft.com/office/drawing/2014/main" id="{140AD189-28B8-48ED-839B-611F56DB682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70;p38">
              <a:extLst>
                <a:ext uri="{FF2B5EF4-FFF2-40B4-BE49-F238E27FC236}">
                  <a16:creationId xmlns:a16="http://schemas.microsoft.com/office/drawing/2014/main" id="{F8C49F54-E53A-41D9-9778-CD88DBCFD10D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71;p38">
              <a:extLst>
                <a:ext uri="{FF2B5EF4-FFF2-40B4-BE49-F238E27FC236}">
                  <a16:creationId xmlns:a16="http://schemas.microsoft.com/office/drawing/2014/main" id="{65850505-DA60-4245-8903-625548E75D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72;p38">
              <a:extLst>
                <a:ext uri="{FF2B5EF4-FFF2-40B4-BE49-F238E27FC236}">
                  <a16:creationId xmlns:a16="http://schemas.microsoft.com/office/drawing/2014/main" id="{00387158-B48E-4957-A7BF-A1353606FB25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73;p38">
              <a:extLst>
                <a:ext uri="{FF2B5EF4-FFF2-40B4-BE49-F238E27FC236}">
                  <a16:creationId xmlns:a16="http://schemas.microsoft.com/office/drawing/2014/main" id="{78A83D24-49DF-4171-A196-242A25039574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74;p38">
              <a:extLst>
                <a:ext uri="{FF2B5EF4-FFF2-40B4-BE49-F238E27FC236}">
                  <a16:creationId xmlns:a16="http://schemas.microsoft.com/office/drawing/2014/main" id="{FE8F8CD4-2402-410C-BC96-5DB0E5A85285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5;p38">
              <a:extLst>
                <a:ext uri="{FF2B5EF4-FFF2-40B4-BE49-F238E27FC236}">
                  <a16:creationId xmlns:a16="http://schemas.microsoft.com/office/drawing/2014/main" id="{CF5ED2EF-8AD5-49F0-9102-15BA9377838E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76;p38">
              <a:extLst>
                <a:ext uri="{FF2B5EF4-FFF2-40B4-BE49-F238E27FC236}">
                  <a16:creationId xmlns:a16="http://schemas.microsoft.com/office/drawing/2014/main" id="{B3FE7336-D254-4D7A-BCD9-235163945011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77;p38">
              <a:extLst>
                <a:ext uri="{FF2B5EF4-FFF2-40B4-BE49-F238E27FC236}">
                  <a16:creationId xmlns:a16="http://schemas.microsoft.com/office/drawing/2014/main" id="{916D782B-2195-4E98-A747-98BC9641F3F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78;p38">
              <a:extLst>
                <a:ext uri="{FF2B5EF4-FFF2-40B4-BE49-F238E27FC236}">
                  <a16:creationId xmlns:a16="http://schemas.microsoft.com/office/drawing/2014/main" id="{D3111F32-13EB-4807-94B4-EBBC7AB9BDBF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779;p38">
              <a:extLst>
                <a:ext uri="{FF2B5EF4-FFF2-40B4-BE49-F238E27FC236}">
                  <a16:creationId xmlns:a16="http://schemas.microsoft.com/office/drawing/2014/main" id="{83535461-B1CC-4D57-A1AD-6D3794BDD1D1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80;p38">
              <a:extLst>
                <a:ext uri="{FF2B5EF4-FFF2-40B4-BE49-F238E27FC236}">
                  <a16:creationId xmlns:a16="http://schemas.microsoft.com/office/drawing/2014/main" id="{2E5BC02B-C6E5-4258-B0D8-54A88AFA2EB9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81;p38">
              <a:extLst>
                <a:ext uri="{FF2B5EF4-FFF2-40B4-BE49-F238E27FC236}">
                  <a16:creationId xmlns:a16="http://schemas.microsoft.com/office/drawing/2014/main" id="{B78A4AC8-5E7E-4105-9302-BA4AFB7AA5ED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82;p38">
              <a:extLst>
                <a:ext uri="{FF2B5EF4-FFF2-40B4-BE49-F238E27FC236}">
                  <a16:creationId xmlns:a16="http://schemas.microsoft.com/office/drawing/2014/main" id="{2B312E13-5929-4173-A181-1907797FCCB1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83;p38">
              <a:extLst>
                <a:ext uri="{FF2B5EF4-FFF2-40B4-BE49-F238E27FC236}">
                  <a16:creationId xmlns:a16="http://schemas.microsoft.com/office/drawing/2014/main" id="{6A4C6128-AE7F-45F8-8260-93BC83DF8AC7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84;p38">
              <a:extLst>
                <a:ext uri="{FF2B5EF4-FFF2-40B4-BE49-F238E27FC236}">
                  <a16:creationId xmlns:a16="http://schemas.microsoft.com/office/drawing/2014/main" id="{8E93E66B-A8AC-418B-8A0A-38D0364B1C3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785;p38">
              <a:extLst>
                <a:ext uri="{FF2B5EF4-FFF2-40B4-BE49-F238E27FC236}">
                  <a16:creationId xmlns:a16="http://schemas.microsoft.com/office/drawing/2014/main" id="{F2F72D24-8384-4FED-B4EB-9DCA8DC77D16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786;p38">
              <a:extLst>
                <a:ext uri="{FF2B5EF4-FFF2-40B4-BE49-F238E27FC236}">
                  <a16:creationId xmlns:a16="http://schemas.microsoft.com/office/drawing/2014/main" id="{9E8C7B34-9C86-4D37-A856-E1A922758D2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87;p38">
              <a:extLst>
                <a:ext uri="{FF2B5EF4-FFF2-40B4-BE49-F238E27FC236}">
                  <a16:creationId xmlns:a16="http://schemas.microsoft.com/office/drawing/2014/main" id="{846ACF1F-EBBC-4F52-AB54-CDEFA3D8854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3788;p38">
              <a:extLst>
                <a:ext uri="{FF2B5EF4-FFF2-40B4-BE49-F238E27FC236}">
                  <a16:creationId xmlns:a16="http://schemas.microsoft.com/office/drawing/2014/main" id="{62D8150B-414C-4F19-9CFB-1F245D539A6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1" name="Google Shape;3789;p38">
                <a:extLst>
                  <a:ext uri="{FF2B5EF4-FFF2-40B4-BE49-F238E27FC236}">
                    <a16:creationId xmlns:a16="http://schemas.microsoft.com/office/drawing/2014/main" id="{E9B1C2AD-F4A3-4E8D-A32C-8049D3EE814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790;p38">
                <a:extLst>
                  <a:ext uri="{FF2B5EF4-FFF2-40B4-BE49-F238E27FC236}">
                    <a16:creationId xmlns:a16="http://schemas.microsoft.com/office/drawing/2014/main" id="{F23B7DD7-FE48-4FCE-8446-9B622926380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791;p38">
                <a:extLst>
                  <a:ext uri="{FF2B5EF4-FFF2-40B4-BE49-F238E27FC236}">
                    <a16:creationId xmlns:a16="http://schemas.microsoft.com/office/drawing/2014/main" id="{3D307C77-038B-40B2-AB5A-8061EBC7138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792;p38">
                <a:extLst>
                  <a:ext uri="{FF2B5EF4-FFF2-40B4-BE49-F238E27FC236}">
                    <a16:creationId xmlns:a16="http://schemas.microsoft.com/office/drawing/2014/main" id="{D6EE24D0-6DCA-4FB5-B9FB-E2C393A39E7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793;p38">
                <a:extLst>
                  <a:ext uri="{FF2B5EF4-FFF2-40B4-BE49-F238E27FC236}">
                    <a16:creationId xmlns:a16="http://schemas.microsoft.com/office/drawing/2014/main" id="{417BEFDD-3F8F-4C41-AE93-62EF6E3A18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3794;p38">
              <a:extLst>
                <a:ext uri="{FF2B5EF4-FFF2-40B4-BE49-F238E27FC236}">
                  <a16:creationId xmlns:a16="http://schemas.microsoft.com/office/drawing/2014/main" id="{72653679-4F46-4187-9B2F-FDC4F3F59A11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95;p38">
              <a:extLst>
                <a:ext uri="{FF2B5EF4-FFF2-40B4-BE49-F238E27FC236}">
                  <a16:creationId xmlns:a16="http://schemas.microsoft.com/office/drawing/2014/main" id="{C24C3713-5B59-4134-946B-0ECD7514F901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3796;p38">
              <a:extLst>
                <a:ext uri="{FF2B5EF4-FFF2-40B4-BE49-F238E27FC236}">
                  <a16:creationId xmlns:a16="http://schemas.microsoft.com/office/drawing/2014/main" id="{9561C671-CB64-43F6-9C5B-4A006C644E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" name="Google Shape;3797;p38">
                <a:extLst>
                  <a:ext uri="{FF2B5EF4-FFF2-40B4-BE49-F238E27FC236}">
                    <a16:creationId xmlns:a16="http://schemas.microsoft.com/office/drawing/2014/main" id="{E0468806-D479-447F-9A3E-3A38B2FD52B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798;p38">
                <a:extLst>
                  <a:ext uri="{FF2B5EF4-FFF2-40B4-BE49-F238E27FC236}">
                    <a16:creationId xmlns:a16="http://schemas.microsoft.com/office/drawing/2014/main" id="{994626DF-F7FC-42B8-910A-E24E27CFA4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799;p38">
                <a:extLst>
                  <a:ext uri="{FF2B5EF4-FFF2-40B4-BE49-F238E27FC236}">
                    <a16:creationId xmlns:a16="http://schemas.microsoft.com/office/drawing/2014/main" id="{B719F6C3-0952-4193-96BF-FD8E8AEB31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00;p38">
                <a:extLst>
                  <a:ext uri="{FF2B5EF4-FFF2-40B4-BE49-F238E27FC236}">
                    <a16:creationId xmlns:a16="http://schemas.microsoft.com/office/drawing/2014/main" id="{63062D7A-849E-4640-9FF7-5CD86B696DE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01;p38">
                <a:extLst>
                  <a:ext uri="{FF2B5EF4-FFF2-40B4-BE49-F238E27FC236}">
                    <a16:creationId xmlns:a16="http://schemas.microsoft.com/office/drawing/2014/main" id="{9E7E8AC3-ABB7-4A42-8D37-3C6F071F663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1403</Words>
  <Application>Microsoft Office PowerPoint</Application>
  <PresentationFormat>On-screen Show (16:9)</PresentationFormat>
  <Paragraphs>214</Paragraphs>
  <Slides>27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Courier New</vt:lpstr>
      <vt:lpstr>Calibri</vt:lpstr>
      <vt:lpstr>Barlow Light</vt:lpstr>
      <vt:lpstr>Wingdings</vt:lpstr>
      <vt:lpstr>Barlow</vt:lpstr>
      <vt:lpstr>Arial</vt:lpstr>
      <vt:lpstr>Raleway Thin</vt:lpstr>
      <vt:lpstr>Georgia</vt:lpstr>
      <vt:lpstr>Raleway</vt:lpstr>
      <vt:lpstr>Montserrat</vt:lpstr>
      <vt:lpstr>Barlow SemiBold</vt:lpstr>
      <vt:lpstr>Gaoler template</vt:lpstr>
      <vt:lpstr>think-cell Slide</vt:lpstr>
      <vt:lpstr>Data Science  Jobs Market</vt:lpstr>
      <vt:lpstr>Agenda</vt:lpstr>
      <vt:lpstr>Project motivation</vt:lpstr>
      <vt:lpstr>PowerPoint Presentation</vt:lpstr>
      <vt:lpstr>Objectives</vt:lpstr>
      <vt:lpstr>ETL Process</vt:lpstr>
      <vt:lpstr>Assumptions</vt:lpstr>
      <vt:lpstr>Extraction</vt:lpstr>
      <vt:lpstr>Transformation</vt:lpstr>
      <vt:lpstr>Load</vt:lpstr>
      <vt:lpstr>The loaded database</vt:lpstr>
      <vt:lpstr>Dashboard Creation Process</vt:lpstr>
      <vt:lpstr>Screenshot of the dashboard</vt:lpstr>
      <vt:lpstr>Apps Structure</vt:lpstr>
      <vt:lpstr>Dashboard Design</vt:lpstr>
      <vt:lpstr>Results</vt:lpstr>
      <vt:lpstr>PowerPoint Presentation</vt:lpstr>
      <vt:lpstr>Summary of Insights</vt:lpstr>
      <vt:lpstr>9,871</vt:lpstr>
      <vt:lpstr>Summary</vt:lpstr>
      <vt:lpstr>PowerPoint Presentation</vt:lpstr>
      <vt:lpstr>PowerPoint Presentation</vt:lpstr>
      <vt:lpstr>Repositories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Chunyi Lai</cp:lastModifiedBy>
  <cp:revision>14</cp:revision>
  <dcterms:modified xsi:type="dcterms:W3CDTF">2021-02-18T03:32:30Z</dcterms:modified>
</cp:coreProperties>
</file>